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3" r:id="rId5"/>
    <p:sldId id="257" r:id="rId6"/>
    <p:sldId id="260" r:id="rId7"/>
    <p:sldId id="261" r:id="rId8"/>
    <p:sldId id="259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4FBE94-BF3F-E045-9267-08C566FCFCF7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D587BC-B12B-894E-8738-75F22BD5C295}">
      <dgm:prSet phldrT="[Text]"/>
      <dgm:spPr/>
      <dgm:t>
        <a:bodyPr/>
        <a:lstStyle/>
        <a:p>
          <a:r>
            <a:rPr lang="en-US" dirty="0" smtClean="0"/>
            <a:t>Matter</a:t>
          </a:r>
          <a:endParaRPr lang="en-US" dirty="0"/>
        </a:p>
      </dgm:t>
    </dgm:pt>
    <dgm:pt modelId="{C312C6DC-8561-564F-969A-A46E12473531}" type="parTrans" cxnId="{5CC4472E-8F52-A544-97E3-EBCF094881F9}">
      <dgm:prSet/>
      <dgm:spPr/>
      <dgm:t>
        <a:bodyPr/>
        <a:lstStyle/>
        <a:p>
          <a:endParaRPr lang="en-US"/>
        </a:p>
      </dgm:t>
    </dgm:pt>
    <dgm:pt modelId="{5FE9A534-2B80-C74C-8B45-205EC6C5AFA1}" type="sibTrans" cxnId="{5CC4472E-8F52-A544-97E3-EBCF094881F9}">
      <dgm:prSet/>
      <dgm:spPr/>
      <dgm:t>
        <a:bodyPr/>
        <a:lstStyle/>
        <a:p>
          <a:endParaRPr lang="en-US"/>
        </a:p>
      </dgm:t>
    </dgm:pt>
    <dgm:pt modelId="{6271FDE2-CE2A-294B-A44C-971718ADE3B2}">
      <dgm:prSet phldrT="[Text]"/>
      <dgm:spPr/>
      <dgm:t>
        <a:bodyPr/>
        <a:lstStyle/>
        <a:p>
          <a:r>
            <a:rPr lang="en-US" dirty="0" smtClean="0"/>
            <a:t>Pure substances</a:t>
          </a:r>
          <a:endParaRPr lang="en-US" dirty="0"/>
        </a:p>
      </dgm:t>
    </dgm:pt>
    <dgm:pt modelId="{924D39B1-D4D6-3F49-B014-8DBCAFB7A7E1}" type="parTrans" cxnId="{615B3347-C32C-3447-9961-7DE05DC68DBE}">
      <dgm:prSet/>
      <dgm:spPr/>
      <dgm:t>
        <a:bodyPr/>
        <a:lstStyle/>
        <a:p>
          <a:endParaRPr lang="en-US"/>
        </a:p>
      </dgm:t>
    </dgm:pt>
    <dgm:pt modelId="{CF3F0D7D-EDBE-3B41-A34E-109A064CE05D}" type="sibTrans" cxnId="{615B3347-C32C-3447-9961-7DE05DC68DBE}">
      <dgm:prSet/>
      <dgm:spPr/>
      <dgm:t>
        <a:bodyPr/>
        <a:lstStyle/>
        <a:p>
          <a:endParaRPr lang="en-US"/>
        </a:p>
      </dgm:t>
    </dgm:pt>
    <dgm:pt modelId="{9187FE0E-5F73-E844-B577-176088EB3BD8}">
      <dgm:prSet phldrT="[Text]" custT="1"/>
      <dgm:spPr/>
      <dgm:t>
        <a:bodyPr/>
        <a:lstStyle/>
        <a:p>
          <a:r>
            <a:rPr lang="en-US" sz="2400" dirty="0" smtClean="0"/>
            <a:t>Elements </a:t>
          </a:r>
        </a:p>
        <a:p>
          <a:endParaRPr lang="en-US" sz="1600" dirty="0"/>
        </a:p>
      </dgm:t>
    </dgm:pt>
    <dgm:pt modelId="{CBE6F991-B678-A14A-B7A4-5314DF37CF8D}" type="parTrans" cxnId="{8DD485DB-12EC-A340-81C6-C55C6DA21291}">
      <dgm:prSet/>
      <dgm:spPr/>
      <dgm:t>
        <a:bodyPr/>
        <a:lstStyle/>
        <a:p>
          <a:endParaRPr lang="en-US"/>
        </a:p>
      </dgm:t>
    </dgm:pt>
    <dgm:pt modelId="{94B94D2D-A29A-4E42-A68E-20AF4769AE53}" type="sibTrans" cxnId="{8DD485DB-12EC-A340-81C6-C55C6DA21291}">
      <dgm:prSet/>
      <dgm:spPr/>
      <dgm:t>
        <a:bodyPr/>
        <a:lstStyle/>
        <a:p>
          <a:endParaRPr lang="en-US"/>
        </a:p>
      </dgm:t>
    </dgm:pt>
    <dgm:pt modelId="{5B7638B4-B003-444D-AB9B-BC75D4DFAAAA}">
      <dgm:prSet phldrT="[Text]" custT="1"/>
      <dgm:spPr/>
      <dgm:t>
        <a:bodyPr/>
        <a:lstStyle/>
        <a:p>
          <a:r>
            <a:rPr lang="en-US" sz="2400" dirty="0" smtClean="0"/>
            <a:t>Compounds</a:t>
          </a:r>
        </a:p>
        <a:p>
          <a:r>
            <a:rPr lang="en-US" sz="1600" dirty="0" smtClean="0"/>
            <a:t> </a:t>
          </a:r>
          <a:endParaRPr lang="en-US" sz="1600" dirty="0"/>
        </a:p>
      </dgm:t>
    </dgm:pt>
    <dgm:pt modelId="{858D3D84-EF21-AB49-BD30-264B0016AFE1}" type="parTrans" cxnId="{821625FF-34B9-7F47-86FF-5D5B6EB8B802}">
      <dgm:prSet/>
      <dgm:spPr/>
      <dgm:t>
        <a:bodyPr/>
        <a:lstStyle/>
        <a:p>
          <a:endParaRPr lang="en-US"/>
        </a:p>
      </dgm:t>
    </dgm:pt>
    <dgm:pt modelId="{E8B6BFD5-DA88-9A4D-B667-5E6C7F97094F}" type="sibTrans" cxnId="{821625FF-34B9-7F47-86FF-5D5B6EB8B802}">
      <dgm:prSet/>
      <dgm:spPr/>
      <dgm:t>
        <a:bodyPr/>
        <a:lstStyle/>
        <a:p>
          <a:endParaRPr lang="en-US"/>
        </a:p>
      </dgm:t>
    </dgm:pt>
    <dgm:pt modelId="{A36E4561-DF23-3647-97DA-C190F46327B7}">
      <dgm:prSet phldrT="[Text]"/>
      <dgm:spPr/>
      <dgm:t>
        <a:bodyPr/>
        <a:lstStyle/>
        <a:p>
          <a:r>
            <a:rPr lang="en-US" dirty="0" smtClean="0"/>
            <a:t>Mixture</a:t>
          </a:r>
          <a:endParaRPr lang="en-US" dirty="0"/>
        </a:p>
      </dgm:t>
    </dgm:pt>
    <dgm:pt modelId="{DF5872E3-E816-9B47-931E-C7E923218BD2}" type="parTrans" cxnId="{C7AC6F20-191C-C34A-824B-D31EDBE16CBA}">
      <dgm:prSet/>
      <dgm:spPr/>
      <dgm:t>
        <a:bodyPr/>
        <a:lstStyle/>
        <a:p>
          <a:endParaRPr lang="en-US"/>
        </a:p>
      </dgm:t>
    </dgm:pt>
    <dgm:pt modelId="{DD5B6455-3E5B-8E40-97FC-39A082A84C03}" type="sibTrans" cxnId="{C7AC6F20-191C-C34A-824B-D31EDBE16CBA}">
      <dgm:prSet/>
      <dgm:spPr/>
      <dgm:t>
        <a:bodyPr/>
        <a:lstStyle/>
        <a:p>
          <a:endParaRPr lang="en-US"/>
        </a:p>
      </dgm:t>
    </dgm:pt>
    <dgm:pt modelId="{0B695281-1A3C-8145-A4CE-CFEB6B248A4E}" type="pres">
      <dgm:prSet presAssocID="{094FBE94-BF3F-E045-9267-08C566FCFCF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13BC688-AE0A-8342-852C-5F9A8A2B4483}" type="pres">
      <dgm:prSet presAssocID="{F6D587BC-B12B-894E-8738-75F22BD5C295}" presName="hierRoot1" presStyleCnt="0"/>
      <dgm:spPr/>
    </dgm:pt>
    <dgm:pt modelId="{96049C24-3AEC-1447-B0F6-0C827A705B75}" type="pres">
      <dgm:prSet presAssocID="{F6D587BC-B12B-894E-8738-75F22BD5C295}" presName="composite" presStyleCnt="0"/>
      <dgm:spPr/>
    </dgm:pt>
    <dgm:pt modelId="{7B78A177-C07C-BB4F-A3AA-7468D7953B1B}" type="pres">
      <dgm:prSet presAssocID="{F6D587BC-B12B-894E-8738-75F22BD5C295}" presName="background" presStyleLbl="node0" presStyleIdx="0" presStyleCnt="1"/>
      <dgm:spPr/>
    </dgm:pt>
    <dgm:pt modelId="{18324732-D5CE-2E47-926C-BAC9D85C6FE4}" type="pres">
      <dgm:prSet presAssocID="{F6D587BC-B12B-894E-8738-75F22BD5C29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4299A7-C6F7-7D4A-8B25-1796B37D8C22}" type="pres">
      <dgm:prSet presAssocID="{F6D587BC-B12B-894E-8738-75F22BD5C295}" presName="hierChild2" presStyleCnt="0"/>
      <dgm:spPr/>
    </dgm:pt>
    <dgm:pt modelId="{5DB65BD8-5E33-E54E-BF3F-1D82C94DC482}" type="pres">
      <dgm:prSet presAssocID="{924D39B1-D4D6-3F49-B014-8DBCAFB7A7E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28405ED-9D06-C341-9B30-AEB1DD75B93D}" type="pres">
      <dgm:prSet presAssocID="{6271FDE2-CE2A-294B-A44C-971718ADE3B2}" presName="hierRoot2" presStyleCnt="0"/>
      <dgm:spPr/>
    </dgm:pt>
    <dgm:pt modelId="{25CA7C81-2051-2741-AD0C-4135EAD309EB}" type="pres">
      <dgm:prSet presAssocID="{6271FDE2-CE2A-294B-A44C-971718ADE3B2}" presName="composite2" presStyleCnt="0"/>
      <dgm:spPr/>
    </dgm:pt>
    <dgm:pt modelId="{AFE66324-F1BB-BC48-AE18-76133FCB8831}" type="pres">
      <dgm:prSet presAssocID="{6271FDE2-CE2A-294B-A44C-971718ADE3B2}" presName="background2" presStyleLbl="node2" presStyleIdx="0" presStyleCnt="2"/>
      <dgm:spPr/>
    </dgm:pt>
    <dgm:pt modelId="{8BBFD2C7-E632-0F43-BF0E-610ED137AC93}" type="pres">
      <dgm:prSet presAssocID="{6271FDE2-CE2A-294B-A44C-971718ADE3B2}" presName="text2" presStyleLbl="fgAcc2" presStyleIdx="0" presStyleCnt="2" custLinFactNeighborX="-82030" custLinFactNeighborY="-370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08731C-EF4C-1749-820E-527F2D51E565}" type="pres">
      <dgm:prSet presAssocID="{6271FDE2-CE2A-294B-A44C-971718ADE3B2}" presName="hierChild3" presStyleCnt="0"/>
      <dgm:spPr/>
    </dgm:pt>
    <dgm:pt modelId="{A8DDD725-357B-E041-910A-995350D88FB8}" type="pres">
      <dgm:prSet presAssocID="{CBE6F991-B678-A14A-B7A4-5314DF37CF8D}" presName="Name17" presStyleLbl="parChTrans1D3" presStyleIdx="0" presStyleCnt="2"/>
      <dgm:spPr/>
      <dgm:t>
        <a:bodyPr/>
        <a:lstStyle/>
        <a:p>
          <a:endParaRPr lang="en-US"/>
        </a:p>
      </dgm:t>
    </dgm:pt>
    <dgm:pt modelId="{B2B55543-B712-474C-A7AD-1AE5163F0A76}" type="pres">
      <dgm:prSet presAssocID="{9187FE0E-5F73-E844-B577-176088EB3BD8}" presName="hierRoot3" presStyleCnt="0"/>
      <dgm:spPr/>
    </dgm:pt>
    <dgm:pt modelId="{397944C6-8127-BB4B-837C-C7E2F2BE7083}" type="pres">
      <dgm:prSet presAssocID="{9187FE0E-5F73-E844-B577-176088EB3BD8}" presName="composite3" presStyleCnt="0"/>
      <dgm:spPr/>
    </dgm:pt>
    <dgm:pt modelId="{AC023091-2F12-864F-A07A-B1453EA8AEEA}" type="pres">
      <dgm:prSet presAssocID="{9187FE0E-5F73-E844-B577-176088EB3BD8}" presName="background3" presStyleLbl="node3" presStyleIdx="0" presStyleCnt="2"/>
      <dgm:spPr/>
    </dgm:pt>
    <dgm:pt modelId="{C983EFDB-8554-754B-9CB9-D1062EAD68F2}" type="pres">
      <dgm:prSet presAssocID="{9187FE0E-5F73-E844-B577-176088EB3BD8}" presName="text3" presStyleLbl="fgAcc3" presStyleIdx="0" presStyleCnt="2" custLinFactNeighborX="-28492" custLinFactNeighborY="2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B5945-EF28-264E-9F04-FC5CB02C9717}" type="pres">
      <dgm:prSet presAssocID="{9187FE0E-5F73-E844-B577-176088EB3BD8}" presName="hierChild4" presStyleCnt="0"/>
      <dgm:spPr/>
    </dgm:pt>
    <dgm:pt modelId="{1438918F-4843-EE41-8505-CDD60D0D24D2}" type="pres">
      <dgm:prSet presAssocID="{858D3D84-EF21-AB49-BD30-264B0016AFE1}" presName="Name17" presStyleLbl="parChTrans1D3" presStyleIdx="1" presStyleCnt="2"/>
      <dgm:spPr/>
      <dgm:t>
        <a:bodyPr/>
        <a:lstStyle/>
        <a:p>
          <a:endParaRPr lang="en-US"/>
        </a:p>
      </dgm:t>
    </dgm:pt>
    <dgm:pt modelId="{F4898A04-060B-8A45-A5BC-0CD762BB7792}" type="pres">
      <dgm:prSet presAssocID="{5B7638B4-B003-444D-AB9B-BC75D4DFAAAA}" presName="hierRoot3" presStyleCnt="0"/>
      <dgm:spPr/>
    </dgm:pt>
    <dgm:pt modelId="{17BF7552-3DD9-414C-96B1-1C623F3FC98C}" type="pres">
      <dgm:prSet presAssocID="{5B7638B4-B003-444D-AB9B-BC75D4DFAAAA}" presName="composite3" presStyleCnt="0"/>
      <dgm:spPr/>
    </dgm:pt>
    <dgm:pt modelId="{6292EC9A-E1C2-A04D-AB05-9F81C32A6C6C}" type="pres">
      <dgm:prSet presAssocID="{5B7638B4-B003-444D-AB9B-BC75D4DFAAAA}" presName="background3" presStyleLbl="node3" presStyleIdx="1" presStyleCnt="2"/>
      <dgm:spPr/>
    </dgm:pt>
    <dgm:pt modelId="{27576CFD-EFD8-8641-87D7-88DF09FF4FC4}" type="pres">
      <dgm:prSet presAssocID="{5B7638B4-B003-444D-AB9B-BC75D4DFAAAA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4403A3-8B26-5044-B310-9CF5146FCEBA}" type="pres">
      <dgm:prSet presAssocID="{5B7638B4-B003-444D-AB9B-BC75D4DFAAAA}" presName="hierChild4" presStyleCnt="0"/>
      <dgm:spPr/>
    </dgm:pt>
    <dgm:pt modelId="{53549BC4-2990-914B-8832-4D9019046AF4}" type="pres">
      <dgm:prSet presAssocID="{DF5872E3-E816-9B47-931E-C7E923218BD2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F741218-BDE1-0B47-842C-269D32882480}" type="pres">
      <dgm:prSet presAssocID="{A36E4561-DF23-3647-97DA-C190F46327B7}" presName="hierRoot2" presStyleCnt="0"/>
      <dgm:spPr/>
    </dgm:pt>
    <dgm:pt modelId="{B8ACEB5B-B191-994B-A5F6-AD27916CB70C}" type="pres">
      <dgm:prSet presAssocID="{A36E4561-DF23-3647-97DA-C190F46327B7}" presName="composite2" presStyleCnt="0"/>
      <dgm:spPr/>
    </dgm:pt>
    <dgm:pt modelId="{70821F5D-7401-3B40-ABF8-BBAD74147C0A}" type="pres">
      <dgm:prSet presAssocID="{A36E4561-DF23-3647-97DA-C190F46327B7}" presName="background2" presStyleLbl="node2" presStyleIdx="1" presStyleCnt="2"/>
      <dgm:spPr/>
    </dgm:pt>
    <dgm:pt modelId="{40824C00-A12A-524F-B279-A386C3823ABA}" type="pres">
      <dgm:prSet presAssocID="{A36E4561-DF23-3647-97DA-C190F46327B7}" presName="text2" presStyleLbl="fgAcc2" presStyleIdx="1" presStyleCnt="2" custLinFactNeighborX="30756" custLinFactNeighborY="-166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6BFF2A-165E-2C43-ACD2-BA6DC7185E90}" type="pres">
      <dgm:prSet presAssocID="{A36E4561-DF23-3647-97DA-C190F46327B7}" presName="hierChild3" presStyleCnt="0"/>
      <dgm:spPr/>
    </dgm:pt>
  </dgm:ptLst>
  <dgm:cxnLst>
    <dgm:cxn modelId="{A8BBFD1B-5AAD-1040-BE68-BA6DCDEF804C}" type="presOf" srcId="{858D3D84-EF21-AB49-BD30-264B0016AFE1}" destId="{1438918F-4843-EE41-8505-CDD60D0D24D2}" srcOrd="0" destOrd="0" presId="urn:microsoft.com/office/officeart/2005/8/layout/hierarchy1"/>
    <dgm:cxn modelId="{625C2236-7CB0-E241-8549-ED5692BD0475}" type="presOf" srcId="{094FBE94-BF3F-E045-9267-08C566FCFCF7}" destId="{0B695281-1A3C-8145-A4CE-CFEB6B248A4E}" srcOrd="0" destOrd="0" presId="urn:microsoft.com/office/officeart/2005/8/layout/hierarchy1"/>
    <dgm:cxn modelId="{4D129294-78CC-7F47-9E72-273A69DF62DA}" type="presOf" srcId="{9187FE0E-5F73-E844-B577-176088EB3BD8}" destId="{C983EFDB-8554-754B-9CB9-D1062EAD68F2}" srcOrd="0" destOrd="0" presId="urn:microsoft.com/office/officeart/2005/8/layout/hierarchy1"/>
    <dgm:cxn modelId="{821625FF-34B9-7F47-86FF-5D5B6EB8B802}" srcId="{6271FDE2-CE2A-294B-A44C-971718ADE3B2}" destId="{5B7638B4-B003-444D-AB9B-BC75D4DFAAAA}" srcOrd="1" destOrd="0" parTransId="{858D3D84-EF21-AB49-BD30-264B0016AFE1}" sibTransId="{E8B6BFD5-DA88-9A4D-B667-5E6C7F97094F}"/>
    <dgm:cxn modelId="{70C00FD0-2D20-AF45-BB27-C584D2CE6B50}" type="presOf" srcId="{F6D587BC-B12B-894E-8738-75F22BD5C295}" destId="{18324732-D5CE-2E47-926C-BAC9D85C6FE4}" srcOrd="0" destOrd="0" presId="urn:microsoft.com/office/officeart/2005/8/layout/hierarchy1"/>
    <dgm:cxn modelId="{E6CFD6F6-22F3-9A40-B1BD-838204E03527}" type="presOf" srcId="{A36E4561-DF23-3647-97DA-C190F46327B7}" destId="{40824C00-A12A-524F-B279-A386C3823ABA}" srcOrd="0" destOrd="0" presId="urn:microsoft.com/office/officeart/2005/8/layout/hierarchy1"/>
    <dgm:cxn modelId="{FD4DB9CD-5B06-BC46-8E84-F92A1D9A633E}" type="presOf" srcId="{DF5872E3-E816-9B47-931E-C7E923218BD2}" destId="{53549BC4-2990-914B-8832-4D9019046AF4}" srcOrd="0" destOrd="0" presId="urn:microsoft.com/office/officeart/2005/8/layout/hierarchy1"/>
    <dgm:cxn modelId="{8DD485DB-12EC-A340-81C6-C55C6DA21291}" srcId="{6271FDE2-CE2A-294B-A44C-971718ADE3B2}" destId="{9187FE0E-5F73-E844-B577-176088EB3BD8}" srcOrd="0" destOrd="0" parTransId="{CBE6F991-B678-A14A-B7A4-5314DF37CF8D}" sibTransId="{94B94D2D-A29A-4E42-A68E-20AF4769AE53}"/>
    <dgm:cxn modelId="{091DBEB9-7E2D-0B4D-82A0-B3BCA996CAF8}" type="presOf" srcId="{924D39B1-D4D6-3F49-B014-8DBCAFB7A7E1}" destId="{5DB65BD8-5E33-E54E-BF3F-1D82C94DC482}" srcOrd="0" destOrd="0" presId="urn:microsoft.com/office/officeart/2005/8/layout/hierarchy1"/>
    <dgm:cxn modelId="{13FCAC1A-56F0-C64B-80D9-1CA4DE460D05}" type="presOf" srcId="{CBE6F991-B678-A14A-B7A4-5314DF37CF8D}" destId="{A8DDD725-357B-E041-910A-995350D88FB8}" srcOrd="0" destOrd="0" presId="urn:microsoft.com/office/officeart/2005/8/layout/hierarchy1"/>
    <dgm:cxn modelId="{C7AC6F20-191C-C34A-824B-D31EDBE16CBA}" srcId="{F6D587BC-B12B-894E-8738-75F22BD5C295}" destId="{A36E4561-DF23-3647-97DA-C190F46327B7}" srcOrd="1" destOrd="0" parTransId="{DF5872E3-E816-9B47-931E-C7E923218BD2}" sibTransId="{DD5B6455-3E5B-8E40-97FC-39A082A84C03}"/>
    <dgm:cxn modelId="{FF9D4C2B-A896-7A4C-9CD7-F5311AD85B37}" type="presOf" srcId="{5B7638B4-B003-444D-AB9B-BC75D4DFAAAA}" destId="{27576CFD-EFD8-8641-87D7-88DF09FF4FC4}" srcOrd="0" destOrd="0" presId="urn:microsoft.com/office/officeart/2005/8/layout/hierarchy1"/>
    <dgm:cxn modelId="{615B3347-C32C-3447-9961-7DE05DC68DBE}" srcId="{F6D587BC-B12B-894E-8738-75F22BD5C295}" destId="{6271FDE2-CE2A-294B-A44C-971718ADE3B2}" srcOrd="0" destOrd="0" parTransId="{924D39B1-D4D6-3F49-B014-8DBCAFB7A7E1}" sibTransId="{CF3F0D7D-EDBE-3B41-A34E-109A064CE05D}"/>
    <dgm:cxn modelId="{5CC4472E-8F52-A544-97E3-EBCF094881F9}" srcId="{094FBE94-BF3F-E045-9267-08C566FCFCF7}" destId="{F6D587BC-B12B-894E-8738-75F22BD5C295}" srcOrd="0" destOrd="0" parTransId="{C312C6DC-8561-564F-969A-A46E12473531}" sibTransId="{5FE9A534-2B80-C74C-8B45-205EC6C5AFA1}"/>
    <dgm:cxn modelId="{0B501310-011C-D34A-B244-9DBCBEFB6BDC}" type="presOf" srcId="{6271FDE2-CE2A-294B-A44C-971718ADE3B2}" destId="{8BBFD2C7-E632-0F43-BF0E-610ED137AC93}" srcOrd="0" destOrd="0" presId="urn:microsoft.com/office/officeart/2005/8/layout/hierarchy1"/>
    <dgm:cxn modelId="{76B1F3FB-29D9-0642-B338-4D42A052A798}" type="presParOf" srcId="{0B695281-1A3C-8145-A4CE-CFEB6B248A4E}" destId="{113BC688-AE0A-8342-852C-5F9A8A2B4483}" srcOrd="0" destOrd="0" presId="urn:microsoft.com/office/officeart/2005/8/layout/hierarchy1"/>
    <dgm:cxn modelId="{A78CDD68-9D52-6A44-9F1E-5C35A9611638}" type="presParOf" srcId="{113BC688-AE0A-8342-852C-5F9A8A2B4483}" destId="{96049C24-3AEC-1447-B0F6-0C827A705B75}" srcOrd="0" destOrd="0" presId="urn:microsoft.com/office/officeart/2005/8/layout/hierarchy1"/>
    <dgm:cxn modelId="{DBE31E53-4092-A845-88DD-35A66D9D1B54}" type="presParOf" srcId="{96049C24-3AEC-1447-B0F6-0C827A705B75}" destId="{7B78A177-C07C-BB4F-A3AA-7468D7953B1B}" srcOrd="0" destOrd="0" presId="urn:microsoft.com/office/officeart/2005/8/layout/hierarchy1"/>
    <dgm:cxn modelId="{C508A35E-E290-3646-8F6E-994BA555E93D}" type="presParOf" srcId="{96049C24-3AEC-1447-B0F6-0C827A705B75}" destId="{18324732-D5CE-2E47-926C-BAC9D85C6FE4}" srcOrd="1" destOrd="0" presId="urn:microsoft.com/office/officeart/2005/8/layout/hierarchy1"/>
    <dgm:cxn modelId="{5217F12C-9DAC-6149-BE8F-40D40E2B7E2F}" type="presParOf" srcId="{113BC688-AE0A-8342-852C-5F9A8A2B4483}" destId="{654299A7-C6F7-7D4A-8B25-1796B37D8C22}" srcOrd="1" destOrd="0" presId="urn:microsoft.com/office/officeart/2005/8/layout/hierarchy1"/>
    <dgm:cxn modelId="{3652E58C-3B74-654C-96AD-E31AEFF0632A}" type="presParOf" srcId="{654299A7-C6F7-7D4A-8B25-1796B37D8C22}" destId="{5DB65BD8-5E33-E54E-BF3F-1D82C94DC482}" srcOrd="0" destOrd="0" presId="urn:microsoft.com/office/officeart/2005/8/layout/hierarchy1"/>
    <dgm:cxn modelId="{E1F8AA51-D1D1-8E4C-8CC2-0C28DEE8A6AC}" type="presParOf" srcId="{654299A7-C6F7-7D4A-8B25-1796B37D8C22}" destId="{A28405ED-9D06-C341-9B30-AEB1DD75B93D}" srcOrd="1" destOrd="0" presId="urn:microsoft.com/office/officeart/2005/8/layout/hierarchy1"/>
    <dgm:cxn modelId="{E5075E3C-5B63-1847-BF8E-898E20852B2D}" type="presParOf" srcId="{A28405ED-9D06-C341-9B30-AEB1DD75B93D}" destId="{25CA7C81-2051-2741-AD0C-4135EAD309EB}" srcOrd="0" destOrd="0" presId="urn:microsoft.com/office/officeart/2005/8/layout/hierarchy1"/>
    <dgm:cxn modelId="{2B24429D-65D4-3046-8F2F-5C500C3B668E}" type="presParOf" srcId="{25CA7C81-2051-2741-AD0C-4135EAD309EB}" destId="{AFE66324-F1BB-BC48-AE18-76133FCB8831}" srcOrd="0" destOrd="0" presId="urn:microsoft.com/office/officeart/2005/8/layout/hierarchy1"/>
    <dgm:cxn modelId="{5CBC0FB9-C775-AC4D-85FF-BA8256AECCE0}" type="presParOf" srcId="{25CA7C81-2051-2741-AD0C-4135EAD309EB}" destId="{8BBFD2C7-E632-0F43-BF0E-610ED137AC93}" srcOrd="1" destOrd="0" presId="urn:microsoft.com/office/officeart/2005/8/layout/hierarchy1"/>
    <dgm:cxn modelId="{BEEC6AB0-810C-414C-B0AA-60B327D97A5F}" type="presParOf" srcId="{A28405ED-9D06-C341-9B30-AEB1DD75B93D}" destId="{4A08731C-EF4C-1749-820E-527F2D51E565}" srcOrd="1" destOrd="0" presId="urn:microsoft.com/office/officeart/2005/8/layout/hierarchy1"/>
    <dgm:cxn modelId="{35D51327-64E9-6243-9276-5AA03D28F9C4}" type="presParOf" srcId="{4A08731C-EF4C-1749-820E-527F2D51E565}" destId="{A8DDD725-357B-E041-910A-995350D88FB8}" srcOrd="0" destOrd="0" presId="urn:microsoft.com/office/officeart/2005/8/layout/hierarchy1"/>
    <dgm:cxn modelId="{3530F191-AFFC-2B40-98A9-EC6A2933BA54}" type="presParOf" srcId="{4A08731C-EF4C-1749-820E-527F2D51E565}" destId="{B2B55543-B712-474C-A7AD-1AE5163F0A76}" srcOrd="1" destOrd="0" presId="urn:microsoft.com/office/officeart/2005/8/layout/hierarchy1"/>
    <dgm:cxn modelId="{4B089652-3D50-C04D-98C5-8433C081A281}" type="presParOf" srcId="{B2B55543-B712-474C-A7AD-1AE5163F0A76}" destId="{397944C6-8127-BB4B-837C-C7E2F2BE7083}" srcOrd="0" destOrd="0" presId="urn:microsoft.com/office/officeart/2005/8/layout/hierarchy1"/>
    <dgm:cxn modelId="{00F6C9B1-9141-DE4C-8133-87184A316C1A}" type="presParOf" srcId="{397944C6-8127-BB4B-837C-C7E2F2BE7083}" destId="{AC023091-2F12-864F-A07A-B1453EA8AEEA}" srcOrd="0" destOrd="0" presId="urn:microsoft.com/office/officeart/2005/8/layout/hierarchy1"/>
    <dgm:cxn modelId="{845B75FB-4525-B042-8FF8-EF269FC149B2}" type="presParOf" srcId="{397944C6-8127-BB4B-837C-C7E2F2BE7083}" destId="{C983EFDB-8554-754B-9CB9-D1062EAD68F2}" srcOrd="1" destOrd="0" presId="urn:microsoft.com/office/officeart/2005/8/layout/hierarchy1"/>
    <dgm:cxn modelId="{8D3DEFDD-CA5A-CB48-BF42-DEC1F3612122}" type="presParOf" srcId="{B2B55543-B712-474C-A7AD-1AE5163F0A76}" destId="{CE2B5945-EF28-264E-9F04-FC5CB02C9717}" srcOrd="1" destOrd="0" presId="urn:microsoft.com/office/officeart/2005/8/layout/hierarchy1"/>
    <dgm:cxn modelId="{1798A7D8-F10F-8140-9A39-7D40BB84EB86}" type="presParOf" srcId="{4A08731C-EF4C-1749-820E-527F2D51E565}" destId="{1438918F-4843-EE41-8505-CDD60D0D24D2}" srcOrd="2" destOrd="0" presId="urn:microsoft.com/office/officeart/2005/8/layout/hierarchy1"/>
    <dgm:cxn modelId="{0D1504D8-64F2-6849-95DD-9051D7D24BC4}" type="presParOf" srcId="{4A08731C-EF4C-1749-820E-527F2D51E565}" destId="{F4898A04-060B-8A45-A5BC-0CD762BB7792}" srcOrd="3" destOrd="0" presId="urn:microsoft.com/office/officeart/2005/8/layout/hierarchy1"/>
    <dgm:cxn modelId="{B2F29123-F49E-8F44-8B5C-914F42C36E63}" type="presParOf" srcId="{F4898A04-060B-8A45-A5BC-0CD762BB7792}" destId="{17BF7552-3DD9-414C-96B1-1C623F3FC98C}" srcOrd="0" destOrd="0" presId="urn:microsoft.com/office/officeart/2005/8/layout/hierarchy1"/>
    <dgm:cxn modelId="{EDD14368-E3CA-DD4D-990A-BEA660F23F27}" type="presParOf" srcId="{17BF7552-3DD9-414C-96B1-1C623F3FC98C}" destId="{6292EC9A-E1C2-A04D-AB05-9F81C32A6C6C}" srcOrd="0" destOrd="0" presId="urn:microsoft.com/office/officeart/2005/8/layout/hierarchy1"/>
    <dgm:cxn modelId="{F73CD607-D8F7-A145-98EF-4438E838C4E9}" type="presParOf" srcId="{17BF7552-3DD9-414C-96B1-1C623F3FC98C}" destId="{27576CFD-EFD8-8641-87D7-88DF09FF4FC4}" srcOrd="1" destOrd="0" presId="urn:microsoft.com/office/officeart/2005/8/layout/hierarchy1"/>
    <dgm:cxn modelId="{346EBDDC-F8AE-6949-BF97-7420841DE283}" type="presParOf" srcId="{F4898A04-060B-8A45-A5BC-0CD762BB7792}" destId="{304403A3-8B26-5044-B310-9CF5146FCEBA}" srcOrd="1" destOrd="0" presId="urn:microsoft.com/office/officeart/2005/8/layout/hierarchy1"/>
    <dgm:cxn modelId="{4E0B545D-2942-6444-A382-AF7555E4C6C1}" type="presParOf" srcId="{654299A7-C6F7-7D4A-8B25-1796B37D8C22}" destId="{53549BC4-2990-914B-8832-4D9019046AF4}" srcOrd="2" destOrd="0" presId="urn:microsoft.com/office/officeart/2005/8/layout/hierarchy1"/>
    <dgm:cxn modelId="{4F5F7D36-6739-9146-9521-CA28D539C253}" type="presParOf" srcId="{654299A7-C6F7-7D4A-8B25-1796B37D8C22}" destId="{AF741218-BDE1-0B47-842C-269D32882480}" srcOrd="3" destOrd="0" presId="urn:microsoft.com/office/officeart/2005/8/layout/hierarchy1"/>
    <dgm:cxn modelId="{6FF71213-46D9-6944-BE3A-324E405A0C05}" type="presParOf" srcId="{AF741218-BDE1-0B47-842C-269D32882480}" destId="{B8ACEB5B-B191-994B-A5F6-AD27916CB70C}" srcOrd="0" destOrd="0" presId="urn:microsoft.com/office/officeart/2005/8/layout/hierarchy1"/>
    <dgm:cxn modelId="{A45C2BC8-D1E2-D646-B0B7-B218D0840630}" type="presParOf" srcId="{B8ACEB5B-B191-994B-A5F6-AD27916CB70C}" destId="{70821F5D-7401-3B40-ABF8-BBAD74147C0A}" srcOrd="0" destOrd="0" presId="urn:microsoft.com/office/officeart/2005/8/layout/hierarchy1"/>
    <dgm:cxn modelId="{074DAD7B-308D-6644-8D87-92B175395C21}" type="presParOf" srcId="{B8ACEB5B-B191-994B-A5F6-AD27916CB70C}" destId="{40824C00-A12A-524F-B279-A386C3823ABA}" srcOrd="1" destOrd="0" presId="urn:microsoft.com/office/officeart/2005/8/layout/hierarchy1"/>
    <dgm:cxn modelId="{F6049D1F-AFB0-3D4C-AE25-FB5E35B798C8}" type="presParOf" srcId="{AF741218-BDE1-0B47-842C-269D32882480}" destId="{816BFF2A-165E-2C43-ACD2-BA6DC7185E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4FBE94-BF3F-E045-9267-08C566FCFCF7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D587BC-B12B-894E-8738-75F22BD5C295}">
      <dgm:prSet phldrT="[Text]"/>
      <dgm:spPr/>
      <dgm:t>
        <a:bodyPr/>
        <a:lstStyle/>
        <a:p>
          <a:r>
            <a:rPr lang="en-US" dirty="0" smtClean="0"/>
            <a:t>Matter</a:t>
          </a:r>
          <a:endParaRPr lang="en-US" dirty="0"/>
        </a:p>
      </dgm:t>
    </dgm:pt>
    <dgm:pt modelId="{C312C6DC-8561-564F-969A-A46E12473531}" type="parTrans" cxnId="{5CC4472E-8F52-A544-97E3-EBCF094881F9}">
      <dgm:prSet/>
      <dgm:spPr/>
      <dgm:t>
        <a:bodyPr/>
        <a:lstStyle/>
        <a:p>
          <a:endParaRPr lang="en-US"/>
        </a:p>
      </dgm:t>
    </dgm:pt>
    <dgm:pt modelId="{5FE9A534-2B80-C74C-8B45-205EC6C5AFA1}" type="sibTrans" cxnId="{5CC4472E-8F52-A544-97E3-EBCF094881F9}">
      <dgm:prSet/>
      <dgm:spPr/>
      <dgm:t>
        <a:bodyPr/>
        <a:lstStyle/>
        <a:p>
          <a:endParaRPr lang="en-US"/>
        </a:p>
      </dgm:t>
    </dgm:pt>
    <dgm:pt modelId="{6271FDE2-CE2A-294B-A44C-971718ADE3B2}">
      <dgm:prSet phldrT="[Text]"/>
      <dgm:spPr/>
      <dgm:t>
        <a:bodyPr/>
        <a:lstStyle/>
        <a:p>
          <a:r>
            <a:rPr lang="en-US" dirty="0" smtClean="0"/>
            <a:t>Pure substances (fixed properties)</a:t>
          </a:r>
          <a:endParaRPr lang="en-US" dirty="0"/>
        </a:p>
      </dgm:t>
    </dgm:pt>
    <dgm:pt modelId="{924D39B1-D4D6-3F49-B014-8DBCAFB7A7E1}" type="parTrans" cxnId="{615B3347-C32C-3447-9961-7DE05DC68DBE}">
      <dgm:prSet/>
      <dgm:spPr/>
      <dgm:t>
        <a:bodyPr/>
        <a:lstStyle/>
        <a:p>
          <a:endParaRPr lang="en-US"/>
        </a:p>
      </dgm:t>
    </dgm:pt>
    <dgm:pt modelId="{CF3F0D7D-EDBE-3B41-A34E-109A064CE05D}" type="sibTrans" cxnId="{615B3347-C32C-3447-9961-7DE05DC68DBE}">
      <dgm:prSet/>
      <dgm:spPr/>
      <dgm:t>
        <a:bodyPr/>
        <a:lstStyle/>
        <a:p>
          <a:endParaRPr lang="en-US"/>
        </a:p>
      </dgm:t>
    </dgm:pt>
    <dgm:pt modelId="{9187FE0E-5F73-E844-B577-176088EB3BD8}">
      <dgm:prSet phldrT="[Text]" custT="1"/>
      <dgm:spPr/>
      <dgm:t>
        <a:bodyPr/>
        <a:lstStyle/>
        <a:p>
          <a:r>
            <a:rPr lang="en-US" sz="2400" dirty="0" smtClean="0"/>
            <a:t>Elements </a:t>
          </a:r>
        </a:p>
        <a:p>
          <a:r>
            <a:rPr lang="en-US" sz="1600" dirty="0" smtClean="0"/>
            <a:t>(one type of atom only) (metals – nonmetals)</a:t>
          </a:r>
          <a:endParaRPr lang="en-US" sz="1600" dirty="0"/>
        </a:p>
      </dgm:t>
    </dgm:pt>
    <dgm:pt modelId="{CBE6F991-B678-A14A-B7A4-5314DF37CF8D}" type="parTrans" cxnId="{8DD485DB-12EC-A340-81C6-C55C6DA21291}">
      <dgm:prSet/>
      <dgm:spPr/>
      <dgm:t>
        <a:bodyPr/>
        <a:lstStyle/>
        <a:p>
          <a:endParaRPr lang="en-US"/>
        </a:p>
      </dgm:t>
    </dgm:pt>
    <dgm:pt modelId="{94B94D2D-A29A-4E42-A68E-20AF4769AE53}" type="sibTrans" cxnId="{8DD485DB-12EC-A340-81C6-C55C6DA21291}">
      <dgm:prSet/>
      <dgm:spPr/>
      <dgm:t>
        <a:bodyPr/>
        <a:lstStyle/>
        <a:p>
          <a:endParaRPr lang="en-US"/>
        </a:p>
      </dgm:t>
    </dgm:pt>
    <dgm:pt modelId="{5B7638B4-B003-444D-AB9B-BC75D4DFAAAA}">
      <dgm:prSet phldrT="[Text]" custT="1"/>
      <dgm:spPr/>
      <dgm:t>
        <a:bodyPr/>
        <a:lstStyle/>
        <a:p>
          <a:r>
            <a:rPr lang="en-US" sz="2400" dirty="0" smtClean="0"/>
            <a:t>Compounds</a:t>
          </a:r>
        </a:p>
        <a:p>
          <a:r>
            <a:rPr lang="en-US" sz="1600" dirty="0" smtClean="0"/>
            <a:t> (two or more types of atoms chemically combined)</a:t>
          </a:r>
          <a:endParaRPr lang="en-US" sz="1600" dirty="0"/>
        </a:p>
      </dgm:t>
    </dgm:pt>
    <dgm:pt modelId="{858D3D84-EF21-AB49-BD30-264B0016AFE1}" type="parTrans" cxnId="{821625FF-34B9-7F47-86FF-5D5B6EB8B802}">
      <dgm:prSet/>
      <dgm:spPr/>
      <dgm:t>
        <a:bodyPr/>
        <a:lstStyle/>
        <a:p>
          <a:endParaRPr lang="en-US"/>
        </a:p>
      </dgm:t>
    </dgm:pt>
    <dgm:pt modelId="{E8B6BFD5-DA88-9A4D-B667-5E6C7F97094F}" type="sibTrans" cxnId="{821625FF-34B9-7F47-86FF-5D5B6EB8B802}">
      <dgm:prSet/>
      <dgm:spPr/>
      <dgm:t>
        <a:bodyPr/>
        <a:lstStyle/>
        <a:p>
          <a:endParaRPr lang="en-US"/>
        </a:p>
      </dgm:t>
    </dgm:pt>
    <dgm:pt modelId="{A36E4561-DF23-3647-97DA-C190F46327B7}">
      <dgm:prSet phldrT="[Text]"/>
      <dgm:spPr/>
      <dgm:t>
        <a:bodyPr/>
        <a:lstStyle/>
        <a:p>
          <a:r>
            <a:rPr lang="en-US" dirty="0" smtClean="0"/>
            <a:t>Mixture (have properties of components)</a:t>
          </a:r>
          <a:endParaRPr lang="en-US" dirty="0"/>
        </a:p>
      </dgm:t>
    </dgm:pt>
    <dgm:pt modelId="{DF5872E3-E816-9B47-931E-C7E923218BD2}" type="parTrans" cxnId="{C7AC6F20-191C-C34A-824B-D31EDBE16CBA}">
      <dgm:prSet/>
      <dgm:spPr/>
      <dgm:t>
        <a:bodyPr/>
        <a:lstStyle/>
        <a:p>
          <a:endParaRPr lang="en-US"/>
        </a:p>
      </dgm:t>
    </dgm:pt>
    <dgm:pt modelId="{DD5B6455-3E5B-8E40-97FC-39A082A84C03}" type="sibTrans" cxnId="{C7AC6F20-191C-C34A-824B-D31EDBE16CBA}">
      <dgm:prSet/>
      <dgm:spPr/>
      <dgm:t>
        <a:bodyPr/>
        <a:lstStyle/>
        <a:p>
          <a:endParaRPr lang="en-US"/>
        </a:p>
      </dgm:t>
    </dgm:pt>
    <dgm:pt modelId="{7875DA73-BC31-0447-B004-7F8F3497AA1A}">
      <dgm:prSet phldrT="[Text]"/>
      <dgm:spPr/>
      <dgm:t>
        <a:bodyPr/>
        <a:lstStyle/>
        <a:p>
          <a:r>
            <a:rPr lang="en-US" dirty="0" smtClean="0"/>
            <a:t>Elements and compounds mixed together and not chemically combined</a:t>
          </a:r>
          <a:endParaRPr lang="en-US" dirty="0"/>
        </a:p>
      </dgm:t>
    </dgm:pt>
    <dgm:pt modelId="{60C9048E-9FF2-9340-A9A0-327C3A7EE75F}" type="parTrans" cxnId="{CBDB629F-D3C8-0841-A015-650C0DB68A73}">
      <dgm:prSet/>
      <dgm:spPr/>
      <dgm:t>
        <a:bodyPr/>
        <a:lstStyle/>
        <a:p>
          <a:endParaRPr lang="en-US"/>
        </a:p>
      </dgm:t>
    </dgm:pt>
    <dgm:pt modelId="{50ADEEE5-ACCD-BF4B-AF22-DF3FE9133441}" type="sibTrans" cxnId="{CBDB629F-D3C8-0841-A015-650C0DB68A73}">
      <dgm:prSet/>
      <dgm:spPr/>
      <dgm:t>
        <a:bodyPr/>
        <a:lstStyle/>
        <a:p>
          <a:endParaRPr lang="en-US"/>
        </a:p>
      </dgm:t>
    </dgm:pt>
    <dgm:pt modelId="{0B695281-1A3C-8145-A4CE-CFEB6B248A4E}" type="pres">
      <dgm:prSet presAssocID="{094FBE94-BF3F-E045-9267-08C566FCFCF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13BC688-AE0A-8342-852C-5F9A8A2B4483}" type="pres">
      <dgm:prSet presAssocID="{F6D587BC-B12B-894E-8738-75F22BD5C295}" presName="hierRoot1" presStyleCnt="0"/>
      <dgm:spPr/>
    </dgm:pt>
    <dgm:pt modelId="{96049C24-3AEC-1447-B0F6-0C827A705B75}" type="pres">
      <dgm:prSet presAssocID="{F6D587BC-B12B-894E-8738-75F22BD5C295}" presName="composite" presStyleCnt="0"/>
      <dgm:spPr/>
    </dgm:pt>
    <dgm:pt modelId="{7B78A177-C07C-BB4F-A3AA-7468D7953B1B}" type="pres">
      <dgm:prSet presAssocID="{F6D587BC-B12B-894E-8738-75F22BD5C295}" presName="background" presStyleLbl="node0" presStyleIdx="0" presStyleCnt="1"/>
      <dgm:spPr/>
    </dgm:pt>
    <dgm:pt modelId="{18324732-D5CE-2E47-926C-BAC9D85C6FE4}" type="pres">
      <dgm:prSet presAssocID="{F6D587BC-B12B-894E-8738-75F22BD5C29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4299A7-C6F7-7D4A-8B25-1796B37D8C22}" type="pres">
      <dgm:prSet presAssocID="{F6D587BC-B12B-894E-8738-75F22BD5C295}" presName="hierChild2" presStyleCnt="0"/>
      <dgm:spPr/>
    </dgm:pt>
    <dgm:pt modelId="{5DB65BD8-5E33-E54E-BF3F-1D82C94DC482}" type="pres">
      <dgm:prSet presAssocID="{924D39B1-D4D6-3F49-B014-8DBCAFB7A7E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28405ED-9D06-C341-9B30-AEB1DD75B93D}" type="pres">
      <dgm:prSet presAssocID="{6271FDE2-CE2A-294B-A44C-971718ADE3B2}" presName="hierRoot2" presStyleCnt="0"/>
      <dgm:spPr/>
    </dgm:pt>
    <dgm:pt modelId="{25CA7C81-2051-2741-AD0C-4135EAD309EB}" type="pres">
      <dgm:prSet presAssocID="{6271FDE2-CE2A-294B-A44C-971718ADE3B2}" presName="composite2" presStyleCnt="0"/>
      <dgm:spPr/>
    </dgm:pt>
    <dgm:pt modelId="{AFE66324-F1BB-BC48-AE18-76133FCB8831}" type="pres">
      <dgm:prSet presAssocID="{6271FDE2-CE2A-294B-A44C-971718ADE3B2}" presName="background2" presStyleLbl="node2" presStyleIdx="0" presStyleCnt="2"/>
      <dgm:spPr/>
    </dgm:pt>
    <dgm:pt modelId="{8BBFD2C7-E632-0F43-BF0E-610ED137AC93}" type="pres">
      <dgm:prSet presAssocID="{6271FDE2-CE2A-294B-A44C-971718ADE3B2}" presName="text2" presStyleLbl="fgAcc2" presStyleIdx="0" presStyleCnt="2" custLinFactNeighborX="-82030" custLinFactNeighborY="-370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08731C-EF4C-1749-820E-527F2D51E565}" type="pres">
      <dgm:prSet presAssocID="{6271FDE2-CE2A-294B-A44C-971718ADE3B2}" presName="hierChild3" presStyleCnt="0"/>
      <dgm:spPr/>
    </dgm:pt>
    <dgm:pt modelId="{A8DDD725-357B-E041-910A-995350D88FB8}" type="pres">
      <dgm:prSet presAssocID="{CBE6F991-B678-A14A-B7A4-5314DF37CF8D}" presName="Name17" presStyleLbl="parChTrans1D3" presStyleIdx="0" presStyleCnt="3"/>
      <dgm:spPr/>
      <dgm:t>
        <a:bodyPr/>
        <a:lstStyle/>
        <a:p>
          <a:endParaRPr lang="en-US"/>
        </a:p>
      </dgm:t>
    </dgm:pt>
    <dgm:pt modelId="{B2B55543-B712-474C-A7AD-1AE5163F0A76}" type="pres">
      <dgm:prSet presAssocID="{9187FE0E-5F73-E844-B577-176088EB3BD8}" presName="hierRoot3" presStyleCnt="0"/>
      <dgm:spPr/>
    </dgm:pt>
    <dgm:pt modelId="{397944C6-8127-BB4B-837C-C7E2F2BE7083}" type="pres">
      <dgm:prSet presAssocID="{9187FE0E-5F73-E844-B577-176088EB3BD8}" presName="composite3" presStyleCnt="0"/>
      <dgm:spPr/>
    </dgm:pt>
    <dgm:pt modelId="{AC023091-2F12-864F-A07A-B1453EA8AEEA}" type="pres">
      <dgm:prSet presAssocID="{9187FE0E-5F73-E844-B577-176088EB3BD8}" presName="background3" presStyleLbl="node3" presStyleIdx="0" presStyleCnt="3"/>
      <dgm:spPr/>
    </dgm:pt>
    <dgm:pt modelId="{C983EFDB-8554-754B-9CB9-D1062EAD68F2}" type="pres">
      <dgm:prSet presAssocID="{9187FE0E-5F73-E844-B577-176088EB3BD8}" presName="text3" presStyleLbl="fgAcc3" presStyleIdx="0" presStyleCnt="3" custLinFactNeighborX="-28492" custLinFactNeighborY="2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2B5945-EF28-264E-9F04-FC5CB02C9717}" type="pres">
      <dgm:prSet presAssocID="{9187FE0E-5F73-E844-B577-176088EB3BD8}" presName="hierChild4" presStyleCnt="0"/>
      <dgm:spPr/>
    </dgm:pt>
    <dgm:pt modelId="{1438918F-4843-EE41-8505-CDD60D0D24D2}" type="pres">
      <dgm:prSet presAssocID="{858D3D84-EF21-AB49-BD30-264B0016AFE1}" presName="Name17" presStyleLbl="parChTrans1D3" presStyleIdx="1" presStyleCnt="3"/>
      <dgm:spPr/>
      <dgm:t>
        <a:bodyPr/>
        <a:lstStyle/>
        <a:p>
          <a:endParaRPr lang="en-US"/>
        </a:p>
      </dgm:t>
    </dgm:pt>
    <dgm:pt modelId="{F4898A04-060B-8A45-A5BC-0CD762BB7792}" type="pres">
      <dgm:prSet presAssocID="{5B7638B4-B003-444D-AB9B-BC75D4DFAAAA}" presName="hierRoot3" presStyleCnt="0"/>
      <dgm:spPr/>
    </dgm:pt>
    <dgm:pt modelId="{17BF7552-3DD9-414C-96B1-1C623F3FC98C}" type="pres">
      <dgm:prSet presAssocID="{5B7638B4-B003-444D-AB9B-BC75D4DFAAAA}" presName="composite3" presStyleCnt="0"/>
      <dgm:spPr/>
    </dgm:pt>
    <dgm:pt modelId="{6292EC9A-E1C2-A04D-AB05-9F81C32A6C6C}" type="pres">
      <dgm:prSet presAssocID="{5B7638B4-B003-444D-AB9B-BC75D4DFAAAA}" presName="background3" presStyleLbl="node3" presStyleIdx="1" presStyleCnt="3"/>
      <dgm:spPr/>
    </dgm:pt>
    <dgm:pt modelId="{27576CFD-EFD8-8641-87D7-88DF09FF4FC4}" type="pres">
      <dgm:prSet presAssocID="{5B7638B4-B003-444D-AB9B-BC75D4DFAAA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4403A3-8B26-5044-B310-9CF5146FCEBA}" type="pres">
      <dgm:prSet presAssocID="{5B7638B4-B003-444D-AB9B-BC75D4DFAAAA}" presName="hierChild4" presStyleCnt="0"/>
      <dgm:spPr/>
    </dgm:pt>
    <dgm:pt modelId="{53549BC4-2990-914B-8832-4D9019046AF4}" type="pres">
      <dgm:prSet presAssocID="{DF5872E3-E816-9B47-931E-C7E923218BD2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F741218-BDE1-0B47-842C-269D32882480}" type="pres">
      <dgm:prSet presAssocID="{A36E4561-DF23-3647-97DA-C190F46327B7}" presName="hierRoot2" presStyleCnt="0"/>
      <dgm:spPr/>
    </dgm:pt>
    <dgm:pt modelId="{B8ACEB5B-B191-994B-A5F6-AD27916CB70C}" type="pres">
      <dgm:prSet presAssocID="{A36E4561-DF23-3647-97DA-C190F46327B7}" presName="composite2" presStyleCnt="0"/>
      <dgm:spPr/>
    </dgm:pt>
    <dgm:pt modelId="{70821F5D-7401-3B40-ABF8-BBAD74147C0A}" type="pres">
      <dgm:prSet presAssocID="{A36E4561-DF23-3647-97DA-C190F46327B7}" presName="background2" presStyleLbl="node2" presStyleIdx="1" presStyleCnt="2"/>
      <dgm:spPr/>
    </dgm:pt>
    <dgm:pt modelId="{40824C00-A12A-524F-B279-A386C3823ABA}" type="pres">
      <dgm:prSet presAssocID="{A36E4561-DF23-3647-97DA-C190F46327B7}" presName="text2" presStyleLbl="fgAcc2" presStyleIdx="1" presStyleCnt="2" custLinFactNeighborX="30756" custLinFactNeighborY="-166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6BFF2A-165E-2C43-ACD2-BA6DC7185E90}" type="pres">
      <dgm:prSet presAssocID="{A36E4561-DF23-3647-97DA-C190F46327B7}" presName="hierChild3" presStyleCnt="0"/>
      <dgm:spPr/>
    </dgm:pt>
    <dgm:pt modelId="{E7228BA2-99FD-F04A-8515-72ADE92A2487}" type="pres">
      <dgm:prSet presAssocID="{60C9048E-9FF2-9340-A9A0-327C3A7EE75F}" presName="Name17" presStyleLbl="parChTrans1D3" presStyleIdx="2" presStyleCnt="3"/>
      <dgm:spPr/>
      <dgm:t>
        <a:bodyPr/>
        <a:lstStyle/>
        <a:p>
          <a:endParaRPr lang="en-US"/>
        </a:p>
      </dgm:t>
    </dgm:pt>
    <dgm:pt modelId="{02645B2D-B5C8-1845-BFC1-79755D08F371}" type="pres">
      <dgm:prSet presAssocID="{7875DA73-BC31-0447-B004-7F8F3497AA1A}" presName="hierRoot3" presStyleCnt="0"/>
      <dgm:spPr/>
    </dgm:pt>
    <dgm:pt modelId="{16DAE210-DCED-BF4D-BE36-A4A6E6132D85}" type="pres">
      <dgm:prSet presAssocID="{7875DA73-BC31-0447-B004-7F8F3497AA1A}" presName="composite3" presStyleCnt="0"/>
      <dgm:spPr/>
    </dgm:pt>
    <dgm:pt modelId="{8D6EB63D-DEE4-E94E-820F-0AED8C4E9AA6}" type="pres">
      <dgm:prSet presAssocID="{7875DA73-BC31-0447-B004-7F8F3497AA1A}" presName="background3" presStyleLbl="node3" presStyleIdx="2" presStyleCnt="3"/>
      <dgm:spPr/>
    </dgm:pt>
    <dgm:pt modelId="{658A4DA4-E26F-594D-B7A5-10FC857AF5BD}" type="pres">
      <dgm:prSet presAssocID="{7875DA73-BC31-0447-B004-7F8F3497AA1A}" presName="text3" presStyleLbl="fgAcc3" presStyleIdx="2" presStyleCnt="3" custScaleX="143209" custScaleY="142543" custLinFactNeighborX="23057" custLinFactNeighborY="2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D297B5-D9A6-4442-A88A-ED001F4F1B05}" type="pres">
      <dgm:prSet presAssocID="{7875DA73-BC31-0447-B004-7F8F3497AA1A}" presName="hierChild4" presStyleCnt="0"/>
      <dgm:spPr/>
    </dgm:pt>
  </dgm:ptLst>
  <dgm:cxnLst>
    <dgm:cxn modelId="{5CC4472E-8F52-A544-97E3-EBCF094881F9}" srcId="{094FBE94-BF3F-E045-9267-08C566FCFCF7}" destId="{F6D587BC-B12B-894E-8738-75F22BD5C295}" srcOrd="0" destOrd="0" parTransId="{C312C6DC-8561-564F-969A-A46E12473531}" sibTransId="{5FE9A534-2B80-C74C-8B45-205EC6C5AFA1}"/>
    <dgm:cxn modelId="{F6E96584-120F-DB49-8072-2F7806D40B42}" type="presOf" srcId="{7875DA73-BC31-0447-B004-7F8F3497AA1A}" destId="{658A4DA4-E26F-594D-B7A5-10FC857AF5BD}" srcOrd="0" destOrd="0" presId="urn:microsoft.com/office/officeart/2005/8/layout/hierarchy1"/>
    <dgm:cxn modelId="{A39917BA-B2CE-B94A-A4C6-2E7079CE69F9}" type="presOf" srcId="{A36E4561-DF23-3647-97DA-C190F46327B7}" destId="{40824C00-A12A-524F-B279-A386C3823ABA}" srcOrd="0" destOrd="0" presId="urn:microsoft.com/office/officeart/2005/8/layout/hierarchy1"/>
    <dgm:cxn modelId="{3D6C0EA8-2A98-794B-A205-12489A670483}" type="presOf" srcId="{924D39B1-D4D6-3F49-B014-8DBCAFB7A7E1}" destId="{5DB65BD8-5E33-E54E-BF3F-1D82C94DC482}" srcOrd="0" destOrd="0" presId="urn:microsoft.com/office/officeart/2005/8/layout/hierarchy1"/>
    <dgm:cxn modelId="{CBDB629F-D3C8-0841-A015-650C0DB68A73}" srcId="{A36E4561-DF23-3647-97DA-C190F46327B7}" destId="{7875DA73-BC31-0447-B004-7F8F3497AA1A}" srcOrd="0" destOrd="0" parTransId="{60C9048E-9FF2-9340-A9A0-327C3A7EE75F}" sibTransId="{50ADEEE5-ACCD-BF4B-AF22-DF3FE9133441}"/>
    <dgm:cxn modelId="{99AE42C6-D0CB-B14E-AFC6-4CD5559C8695}" type="presOf" srcId="{858D3D84-EF21-AB49-BD30-264B0016AFE1}" destId="{1438918F-4843-EE41-8505-CDD60D0D24D2}" srcOrd="0" destOrd="0" presId="urn:microsoft.com/office/officeart/2005/8/layout/hierarchy1"/>
    <dgm:cxn modelId="{DEDDDF17-3BB1-FF4F-BB41-0B259985D052}" type="presOf" srcId="{5B7638B4-B003-444D-AB9B-BC75D4DFAAAA}" destId="{27576CFD-EFD8-8641-87D7-88DF09FF4FC4}" srcOrd="0" destOrd="0" presId="urn:microsoft.com/office/officeart/2005/8/layout/hierarchy1"/>
    <dgm:cxn modelId="{8DD485DB-12EC-A340-81C6-C55C6DA21291}" srcId="{6271FDE2-CE2A-294B-A44C-971718ADE3B2}" destId="{9187FE0E-5F73-E844-B577-176088EB3BD8}" srcOrd="0" destOrd="0" parTransId="{CBE6F991-B678-A14A-B7A4-5314DF37CF8D}" sibTransId="{94B94D2D-A29A-4E42-A68E-20AF4769AE53}"/>
    <dgm:cxn modelId="{715C5A79-F742-AD4A-9FC6-938CF645042D}" type="presOf" srcId="{CBE6F991-B678-A14A-B7A4-5314DF37CF8D}" destId="{A8DDD725-357B-E041-910A-995350D88FB8}" srcOrd="0" destOrd="0" presId="urn:microsoft.com/office/officeart/2005/8/layout/hierarchy1"/>
    <dgm:cxn modelId="{D6E973F9-6CF2-F24D-BBBC-2791D2DE9732}" type="presOf" srcId="{094FBE94-BF3F-E045-9267-08C566FCFCF7}" destId="{0B695281-1A3C-8145-A4CE-CFEB6B248A4E}" srcOrd="0" destOrd="0" presId="urn:microsoft.com/office/officeart/2005/8/layout/hierarchy1"/>
    <dgm:cxn modelId="{821625FF-34B9-7F47-86FF-5D5B6EB8B802}" srcId="{6271FDE2-CE2A-294B-A44C-971718ADE3B2}" destId="{5B7638B4-B003-444D-AB9B-BC75D4DFAAAA}" srcOrd="1" destOrd="0" parTransId="{858D3D84-EF21-AB49-BD30-264B0016AFE1}" sibTransId="{E8B6BFD5-DA88-9A4D-B667-5E6C7F97094F}"/>
    <dgm:cxn modelId="{8A309DA5-789F-C74C-AEA0-FCEBC328055A}" type="presOf" srcId="{DF5872E3-E816-9B47-931E-C7E923218BD2}" destId="{53549BC4-2990-914B-8832-4D9019046AF4}" srcOrd="0" destOrd="0" presId="urn:microsoft.com/office/officeart/2005/8/layout/hierarchy1"/>
    <dgm:cxn modelId="{3CF62209-412A-D642-AA52-8B6EE95C6676}" type="presOf" srcId="{9187FE0E-5F73-E844-B577-176088EB3BD8}" destId="{C983EFDB-8554-754B-9CB9-D1062EAD68F2}" srcOrd="0" destOrd="0" presId="urn:microsoft.com/office/officeart/2005/8/layout/hierarchy1"/>
    <dgm:cxn modelId="{C7AC6F20-191C-C34A-824B-D31EDBE16CBA}" srcId="{F6D587BC-B12B-894E-8738-75F22BD5C295}" destId="{A36E4561-DF23-3647-97DA-C190F46327B7}" srcOrd="1" destOrd="0" parTransId="{DF5872E3-E816-9B47-931E-C7E923218BD2}" sibTransId="{DD5B6455-3E5B-8E40-97FC-39A082A84C03}"/>
    <dgm:cxn modelId="{615B3347-C32C-3447-9961-7DE05DC68DBE}" srcId="{F6D587BC-B12B-894E-8738-75F22BD5C295}" destId="{6271FDE2-CE2A-294B-A44C-971718ADE3B2}" srcOrd="0" destOrd="0" parTransId="{924D39B1-D4D6-3F49-B014-8DBCAFB7A7E1}" sibTransId="{CF3F0D7D-EDBE-3B41-A34E-109A064CE05D}"/>
    <dgm:cxn modelId="{AF0BBCBF-C495-C04E-A0C4-8397DF12607E}" type="presOf" srcId="{60C9048E-9FF2-9340-A9A0-327C3A7EE75F}" destId="{E7228BA2-99FD-F04A-8515-72ADE92A2487}" srcOrd="0" destOrd="0" presId="urn:microsoft.com/office/officeart/2005/8/layout/hierarchy1"/>
    <dgm:cxn modelId="{B3D41F23-F2EE-AF47-9A09-974A76F5D1DF}" type="presOf" srcId="{6271FDE2-CE2A-294B-A44C-971718ADE3B2}" destId="{8BBFD2C7-E632-0F43-BF0E-610ED137AC93}" srcOrd="0" destOrd="0" presId="urn:microsoft.com/office/officeart/2005/8/layout/hierarchy1"/>
    <dgm:cxn modelId="{233D32BD-384B-674F-87DF-DF38347E1525}" type="presOf" srcId="{F6D587BC-B12B-894E-8738-75F22BD5C295}" destId="{18324732-D5CE-2E47-926C-BAC9D85C6FE4}" srcOrd="0" destOrd="0" presId="urn:microsoft.com/office/officeart/2005/8/layout/hierarchy1"/>
    <dgm:cxn modelId="{3B412E06-1B1A-0348-9E10-EDD84B305AEF}" type="presParOf" srcId="{0B695281-1A3C-8145-A4CE-CFEB6B248A4E}" destId="{113BC688-AE0A-8342-852C-5F9A8A2B4483}" srcOrd="0" destOrd="0" presId="urn:microsoft.com/office/officeart/2005/8/layout/hierarchy1"/>
    <dgm:cxn modelId="{CB2CF938-05CE-5A42-AA0E-961CADB768E7}" type="presParOf" srcId="{113BC688-AE0A-8342-852C-5F9A8A2B4483}" destId="{96049C24-3AEC-1447-B0F6-0C827A705B75}" srcOrd="0" destOrd="0" presId="urn:microsoft.com/office/officeart/2005/8/layout/hierarchy1"/>
    <dgm:cxn modelId="{760468C6-FCB6-0347-8CAC-C897E1904CDA}" type="presParOf" srcId="{96049C24-3AEC-1447-B0F6-0C827A705B75}" destId="{7B78A177-C07C-BB4F-A3AA-7468D7953B1B}" srcOrd="0" destOrd="0" presId="urn:microsoft.com/office/officeart/2005/8/layout/hierarchy1"/>
    <dgm:cxn modelId="{604643DA-E450-0B44-A92F-4D1D92A8D857}" type="presParOf" srcId="{96049C24-3AEC-1447-B0F6-0C827A705B75}" destId="{18324732-D5CE-2E47-926C-BAC9D85C6FE4}" srcOrd="1" destOrd="0" presId="urn:microsoft.com/office/officeart/2005/8/layout/hierarchy1"/>
    <dgm:cxn modelId="{89376DA1-6454-394D-904B-B14D29A77AF5}" type="presParOf" srcId="{113BC688-AE0A-8342-852C-5F9A8A2B4483}" destId="{654299A7-C6F7-7D4A-8B25-1796B37D8C22}" srcOrd="1" destOrd="0" presId="urn:microsoft.com/office/officeart/2005/8/layout/hierarchy1"/>
    <dgm:cxn modelId="{E63E2338-531F-264B-99E9-5F033AB175F7}" type="presParOf" srcId="{654299A7-C6F7-7D4A-8B25-1796B37D8C22}" destId="{5DB65BD8-5E33-E54E-BF3F-1D82C94DC482}" srcOrd="0" destOrd="0" presId="urn:microsoft.com/office/officeart/2005/8/layout/hierarchy1"/>
    <dgm:cxn modelId="{C03C6798-3C94-954A-9AAD-F0B9A7B19478}" type="presParOf" srcId="{654299A7-C6F7-7D4A-8B25-1796B37D8C22}" destId="{A28405ED-9D06-C341-9B30-AEB1DD75B93D}" srcOrd="1" destOrd="0" presId="urn:microsoft.com/office/officeart/2005/8/layout/hierarchy1"/>
    <dgm:cxn modelId="{A831087C-811A-0D43-A780-E6DDADF2EC45}" type="presParOf" srcId="{A28405ED-9D06-C341-9B30-AEB1DD75B93D}" destId="{25CA7C81-2051-2741-AD0C-4135EAD309EB}" srcOrd="0" destOrd="0" presId="urn:microsoft.com/office/officeart/2005/8/layout/hierarchy1"/>
    <dgm:cxn modelId="{AC33A830-6989-E842-9D4B-D05A54B4A165}" type="presParOf" srcId="{25CA7C81-2051-2741-AD0C-4135EAD309EB}" destId="{AFE66324-F1BB-BC48-AE18-76133FCB8831}" srcOrd="0" destOrd="0" presId="urn:microsoft.com/office/officeart/2005/8/layout/hierarchy1"/>
    <dgm:cxn modelId="{B5527099-9818-7A42-8E90-9E2871822187}" type="presParOf" srcId="{25CA7C81-2051-2741-AD0C-4135EAD309EB}" destId="{8BBFD2C7-E632-0F43-BF0E-610ED137AC93}" srcOrd="1" destOrd="0" presId="urn:microsoft.com/office/officeart/2005/8/layout/hierarchy1"/>
    <dgm:cxn modelId="{E1A8A45C-78AD-CF4E-A536-E38AE62BF9AC}" type="presParOf" srcId="{A28405ED-9D06-C341-9B30-AEB1DD75B93D}" destId="{4A08731C-EF4C-1749-820E-527F2D51E565}" srcOrd="1" destOrd="0" presId="urn:microsoft.com/office/officeart/2005/8/layout/hierarchy1"/>
    <dgm:cxn modelId="{15DFBE38-94CB-5940-B496-C62F4697EECF}" type="presParOf" srcId="{4A08731C-EF4C-1749-820E-527F2D51E565}" destId="{A8DDD725-357B-E041-910A-995350D88FB8}" srcOrd="0" destOrd="0" presId="urn:microsoft.com/office/officeart/2005/8/layout/hierarchy1"/>
    <dgm:cxn modelId="{94C90953-DA25-3849-BDFF-1D251AD1E9B8}" type="presParOf" srcId="{4A08731C-EF4C-1749-820E-527F2D51E565}" destId="{B2B55543-B712-474C-A7AD-1AE5163F0A76}" srcOrd="1" destOrd="0" presId="urn:microsoft.com/office/officeart/2005/8/layout/hierarchy1"/>
    <dgm:cxn modelId="{07BEA2A7-34FC-154A-8767-D272EBFB8C37}" type="presParOf" srcId="{B2B55543-B712-474C-A7AD-1AE5163F0A76}" destId="{397944C6-8127-BB4B-837C-C7E2F2BE7083}" srcOrd="0" destOrd="0" presId="urn:microsoft.com/office/officeart/2005/8/layout/hierarchy1"/>
    <dgm:cxn modelId="{BFF10143-6F7F-544A-9191-F669DB333767}" type="presParOf" srcId="{397944C6-8127-BB4B-837C-C7E2F2BE7083}" destId="{AC023091-2F12-864F-A07A-B1453EA8AEEA}" srcOrd="0" destOrd="0" presId="urn:microsoft.com/office/officeart/2005/8/layout/hierarchy1"/>
    <dgm:cxn modelId="{DD7E50F3-1064-4A4A-B496-39EBCB9B61EC}" type="presParOf" srcId="{397944C6-8127-BB4B-837C-C7E2F2BE7083}" destId="{C983EFDB-8554-754B-9CB9-D1062EAD68F2}" srcOrd="1" destOrd="0" presId="urn:microsoft.com/office/officeart/2005/8/layout/hierarchy1"/>
    <dgm:cxn modelId="{B232E835-3411-2247-982F-CD2B6C4E6368}" type="presParOf" srcId="{B2B55543-B712-474C-A7AD-1AE5163F0A76}" destId="{CE2B5945-EF28-264E-9F04-FC5CB02C9717}" srcOrd="1" destOrd="0" presId="urn:microsoft.com/office/officeart/2005/8/layout/hierarchy1"/>
    <dgm:cxn modelId="{AA658591-80CD-8342-A70C-96385180998E}" type="presParOf" srcId="{4A08731C-EF4C-1749-820E-527F2D51E565}" destId="{1438918F-4843-EE41-8505-CDD60D0D24D2}" srcOrd="2" destOrd="0" presId="urn:microsoft.com/office/officeart/2005/8/layout/hierarchy1"/>
    <dgm:cxn modelId="{7ADCC133-3473-B645-8C33-94B8A02D4E07}" type="presParOf" srcId="{4A08731C-EF4C-1749-820E-527F2D51E565}" destId="{F4898A04-060B-8A45-A5BC-0CD762BB7792}" srcOrd="3" destOrd="0" presId="urn:microsoft.com/office/officeart/2005/8/layout/hierarchy1"/>
    <dgm:cxn modelId="{67128AFA-02B1-534B-837E-6E03624F01A7}" type="presParOf" srcId="{F4898A04-060B-8A45-A5BC-0CD762BB7792}" destId="{17BF7552-3DD9-414C-96B1-1C623F3FC98C}" srcOrd="0" destOrd="0" presId="urn:microsoft.com/office/officeart/2005/8/layout/hierarchy1"/>
    <dgm:cxn modelId="{FD1D1BC9-57B0-4442-B4B8-DC04A557FAB7}" type="presParOf" srcId="{17BF7552-3DD9-414C-96B1-1C623F3FC98C}" destId="{6292EC9A-E1C2-A04D-AB05-9F81C32A6C6C}" srcOrd="0" destOrd="0" presId="urn:microsoft.com/office/officeart/2005/8/layout/hierarchy1"/>
    <dgm:cxn modelId="{40C1F32D-0D8D-4A49-9691-E95549787D77}" type="presParOf" srcId="{17BF7552-3DD9-414C-96B1-1C623F3FC98C}" destId="{27576CFD-EFD8-8641-87D7-88DF09FF4FC4}" srcOrd="1" destOrd="0" presId="urn:microsoft.com/office/officeart/2005/8/layout/hierarchy1"/>
    <dgm:cxn modelId="{0D383F7B-7B21-A348-B785-E12C4B5D2073}" type="presParOf" srcId="{F4898A04-060B-8A45-A5BC-0CD762BB7792}" destId="{304403A3-8B26-5044-B310-9CF5146FCEBA}" srcOrd="1" destOrd="0" presId="urn:microsoft.com/office/officeart/2005/8/layout/hierarchy1"/>
    <dgm:cxn modelId="{54789DF5-10FA-8749-A782-5759719AAFC5}" type="presParOf" srcId="{654299A7-C6F7-7D4A-8B25-1796B37D8C22}" destId="{53549BC4-2990-914B-8832-4D9019046AF4}" srcOrd="2" destOrd="0" presId="urn:microsoft.com/office/officeart/2005/8/layout/hierarchy1"/>
    <dgm:cxn modelId="{1BBF2269-AF39-1444-8B90-CA33FA27CA79}" type="presParOf" srcId="{654299A7-C6F7-7D4A-8B25-1796B37D8C22}" destId="{AF741218-BDE1-0B47-842C-269D32882480}" srcOrd="3" destOrd="0" presId="urn:microsoft.com/office/officeart/2005/8/layout/hierarchy1"/>
    <dgm:cxn modelId="{362845EB-B384-3B49-A42F-283191B9E624}" type="presParOf" srcId="{AF741218-BDE1-0B47-842C-269D32882480}" destId="{B8ACEB5B-B191-994B-A5F6-AD27916CB70C}" srcOrd="0" destOrd="0" presId="urn:microsoft.com/office/officeart/2005/8/layout/hierarchy1"/>
    <dgm:cxn modelId="{5BA1DD2B-A03D-A247-84C0-C23F14E4F831}" type="presParOf" srcId="{B8ACEB5B-B191-994B-A5F6-AD27916CB70C}" destId="{70821F5D-7401-3B40-ABF8-BBAD74147C0A}" srcOrd="0" destOrd="0" presId="urn:microsoft.com/office/officeart/2005/8/layout/hierarchy1"/>
    <dgm:cxn modelId="{00BAB2AC-4C7E-B24E-BAF4-CAB48A72A88C}" type="presParOf" srcId="{B8ACEB5B-B191-994B-A5F6-AD27916CB70C}" destId="{40824C00-A12A-524F-B279-A386C3823ABA}" srcOrd="1" destOrd="0" presId="urn:microsoft.com/office/officeart/2005/8/layout/hierarchy1"/>
    <dgm:cxn modelId="{E02CC7C2-23E8-714E-9699-194C4366518A}" type="presParOf" srcId="{AF741218-BDE1-0B47-842C-269D32882480}" destId="{816BFF2A-165E-2C43-ACD2-BA6DC7185E90}" srcOrd="1" destOrd="0" presId="urn:microsoft.com/office/officeart/2005/8/layout/hierarchy1"/>
    <dgm:cxn modelId="{E71BC850-E53F-D147-9DCC-986DEA14FDF3}" type="presParOf" srcId="{816BFF2A-165E-2C43-ACD2-BA6DC7185E90}" destId="{E7228BA2-99FD-F04A-8515-72ADE92A2487}" srcOrd="0" destOrd="0" presId="urn:microsoft.com/office/officeart/2005/8/layout/hierarchy1"/>
    <dgm:cxn modelId="{B9000E64-3391-C84B-A621-335A2C727960}" type="presParOf" srcId="{816BFF2A-165E-2C43-ACD2-BA6DC7185E90}" destId="{02645B2D-B5C8-1845-BFC1-79755D08F371}" srcOrd="1" destOrd="0" presId="urn:microsoft.com/office/officeart/2005/8/layout/hierarchy1"/>
    <dgm:cxn modelId="{708CFBA2-5693-FF41-A07D-E71E64666146}" type="presParOf" srcId="{02645B2D-B5C8-1845-BFC1-79755D08F371}" destId="{16DAE210-DCED-BF4D-BE36-A4A6E6132D85}" srcOrd="0" destOrd="0" presId="urn:microsoft.com/office/officeart/2005/8/layout/hierarchy1"/>
    <dgm:cxn modelId="{09B76E4D-4720-9B4C-BDCA-05594D83D9E8}" type="presParOf" srcId="{16DAE210-DCED-BF4D-BE36-A4A6E6132D85}" destId="{8D6EB63D-DEE4-E94E-820F-0AED8C4E9AA6}" srcOrd="0" destOrd="0" presId="urn:microsoft.com/office/officeart/2005/8/layout/hierarchy1"/>
    <dgm:cxn modelId="{88C3EA56-2A78-3E47-99C4-9BE9D652298D}" type="presParOf" srcId="{16DAE210-DCED-BF4D-BE36-A4A6E6132D85}" destId="{658A4DA4-E26F-594D-B7A5-10FC857AF5BD}" srcOrd="1" destOrd="0" presId="urn:microsoft.com/office/officeart/2005/8/layout/hierarchy1"/>
    <dgm:cxn modelId="{B5482677-4AF3-6940-8444-56B72B03E906}" type="presParOf" srcId="{02645B2D-B5C8-1845-BFC1-79755D08F371}" destId="{8CD297B5-D9A6-4442-A88A-ED001F4F1B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49BC4-2990-914B-8832-4D9019046AF4}">
      <dsp:nvSpPr>
        <dsp:cNvPr id="0" name=""/>
        <dsp:cNvSpPr/>
      </dsp:nvSpPr>
      <dsp:spPr>
        <a:xfrm>
          <a:off x="4774881" y="1341061"/>
          <a:ext cx="1937720" cy="391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13"/>
              </a:lnTo>
              <a:lnTo>
                <a:pt x="1937720" y="195613"/>
              </a:lnTo>
              <a:lnTo>
                <a:pt x="1937720" y="3910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8918F-4843-EE41-8505-CDD60D0D24D2}">
      <dsp:nvSpPr>
        <dsp:cNvPr id="0" name=""/>
        <dsp:cNvSpPr/>
      </dsp:nvSpPr>
      <dsp:spPr>
        <a:xfrm>
          <a:off x="1755656" y="2797781"/>
          <a:ext cx="3019224" cy="1109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4151"/>
              </a:lnTo>
              <a:lnTo>
                <a:pt x="3019224" y="914151"/>
              </a:lnTo>
              <a:lnTo>
                <a:pt x="3019224" y="11095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DD725-357B-E041-910A-995350D88FB8}">
      <dsp:nvSpPr>
        <dsp:cNvPr id="0" name=""/>
        <dsp:cNvSpPr/>
      </dsp:nvSpPr>
      <dsp:spPr>
        <a:xfrm>
          <a:off x="1595919" y="2797781"/>
          <a:ext cx="159736" cy="1111230"/>
        </a:xfrm>
        <a:custGeom>
          <a:avLst/>
          <a:gdLst/>
          <a:ahLst/>
          <a:cxnLst/>
          <a:rect l="0" t="0" r="0" b="0"/>
          <a:pathLst>
            <a:path>
              <a:moveTo>
                <a:pt x="159736" y="0"/>
              </a:moveTo>
              <a:lnTo>
                <a:pt x="159736" y="915830"/>
              </a:lnTo>
              <a:lnTo>
                <a:pt x="0" y="915830"/>
              </a:lnTo>
              <a:lnTo>
                <a:pt x="0" y="11112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65BD8-5E33-E54E-BF3F-1D82C94DC482}">
      <dsp:nvSpPr>
        <dsp:cNvPr id="0" name=""/>
        <dsp:cNvSpPr/>
      </dsp:nvSpPr>
      <dsp:spPr>
        <a:xfrm>
          <a:off x="1755656" y="1341061"/>
          <a:ext cx="3019224" cy="117336"/>
        </a:xfrm>
        <a:custGeom>
          <a:avLst/>
          <a:gdLst/>
          <a:ahLst/>
          <a:cxnLst/>
          <a:rect l="0" t="0" r="0" b="0"/>
          <a:pathLst>
            <a:path>
              <a:moveTo>
                <a:pt x="3019224" y="0"/>
              </a:moveTo>
              <a:lnTo>
                <a:pt x="0" y="0"/>
              </a:lnTo>
              <a:lnTo>
                <a:pt x="0" y="1173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78A177-C07C-BB4F-A3AA-7468D7953B1B}">
      <dsp:nvSpPr>
        <dsp:cNvPr id="0" name=""/>
        <dsp:cNvSpPr/>
      </dsp:nvSpPr>
      <dsp:spPr>
        <a:xfrm>
          <a:off x="3720248" y="1678"/>
          <a:ext cx="2109264" cy="13393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324732-D5CE-2E47-926C-BAC9D85C6FE4}">
      <dsp:nvSpPr>
        <dsp:cNvPr id="0" name=""/>
        <dsp:cNvSpPr/>
      </dsp:nvSpPr>
      <dsp:spPr>
        <a:xfrm>
          <a:off x="3954611" y="224323"/>
          <a:ext cx="2109264" cy="133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Matter</a:t>
          </a:r>
          <a:endParaRPr lang="en-US" sz="3100" kern="1200" dirty="0"/>
        </a:p>
      </dsp:txBody>
      <dsp:txXfrm>
        <a:off x="3993840" y="263552"/>
        <a:ext cx="2030806" cy="1260924"/>
      </dsp:txXfrm>
    </dsp:sp>
    <dsp:sp modelId="{AFE66324-F1BB-BC48-AE18-76133FCB8831}">
      <dsp:nvSpPr>
        <dsp:cNvPr id="0" name=""/>
        <dsp:cNvSpPr/>
      </dsp:nvSpPr>
      <dsp:spPr>
        <a:xfrm>
          <a:off x="701024" y="1458398"/>
          <a:ext cx="2109264" cy="13393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BFD2C7-E632-0F43-BF0E-610ED137AC93}">
      <dsp:nvSpPr>
        <dsp:cNvPr id="0" name=""/>
        <dsp:cNvSpPr/>
      </dsp:nvSpPr>
      <dsp:spPr>
        <a:xfrm>
          <a:off x="935387" y="1681043"/>
          <a:ext cx="2109264" cy="133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Pure substances</a:t>
          </a:r>
          <a:endParaRPr lang="en-US" sz="3100" kern="1200" dirty="0"/>
        </a:p>
      </dsp:txBody>
      <dsp:txXfrm>
        <a:off x="974616" y="1720272"/>
        <a:ext cx="2030806" cy="1260924"/>
      </dsp:txXfrm>
    </dsp:sp>
    <dsp:sp modelId="{AC023091-2F12-864F-A07A-B1453EA8AEEA}">
      <dsp:nvSpPr>
        <dsp:cNvPr id="0" name=""/>
        <dsp:cNvSpPr/>
      </dsp:nvSpPr>
      <dsp:spPr>
        <a:xfrm>
          <a:off x="541287" y="3909012"/>
          <a:ext cx="2109264" cy="13393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83EFDB-8554-754B-9CB9-D1062EAD68F2}">
      <dsp:nvSpPr>
        <dsp:cNvPr id="0" name=""/>
        <dsp:cNvSpPr/>
      </dsp:nvSpPr>
      <dsp:spPr>
        <a:xfrm>
          <a:off x="775650" y="4131657"/>
          <a:ext cx="2109264" cy="133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Elements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814879" y="4170886"/>
        <a:ext cx="2030806" cy="1260924"/>
      </dsp:txXfrm>
    </dsp:sp>
    <dsp:sp modelId="{6292EC9A-E1C2-A04D-AB05-9F81C32A6C6C}">
      <dsp:nvSpPr>
        <dsp:cNvPr id="0" name=""/>
        <dsp:cNvSpPr/>
      </dsp:nvSpPr>
      <dsp:spPr>
        <a:xfrm>
          <a:off x="3720248" y="3907333"/>
          <a:ext cx="2109264" cy="13393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576CFD-EFD8-8641-87D7-88DF09FF4FC4}">
      <dsp:nvSpPr>
        <dsp:cNvPr id="0" name=""/>
        <dsp:cNvSpPr/>
      </dsp:nvSpPr>
      <dsp:spPr>
        <a:xfrm>
          <a:off x="3954611" y="4129978"/>
          <a:ext cx="2109264" cy="133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Compounds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3993840" y="4169207"/>
        <a:ext cx="2030806" cy="1260924"/>
      </dsp:txXfrm>
    </dsp:sp>
    <dsp:sp modelId="{70821F5D-7401-3B40-ABF8-BBAD74147C0A}">
      <dsp:nvSpPr>
        <dsp:cNvPr id="0" name=""/>
        <dsp:cNvSpPr/>
      </dsp:nvSpPr>
      <dsp:spPr>
        <a:xfrm>
          <a:off x="5657969" y="1732074"/>
          <a:ext cx="2109264" cy="13393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824C00-A12A-524F-B279-A386C3823ABA}">
      <dsp:nvSpPr>
        <dsp:cNvPr id="0" name=""/>
        <dsp:cNvSpPr/>
      </dsp:nvSpPr>
      <dsp:spPr>
        <a:xfrm>
          <a:off x="5892331" y="1954719"/>
          <a:ext cx="2109264" cy="13393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Mixture</a:t>
          </a:r>
          <a:endParaRPr lang="en-US" sz="3100" kern="1200" dirty="0"/>
        </a:p>
      </dsp:txBody>
      <dsp:txXfrm>
        <a:off x="5931560" y="1993948"/>
        <a:ext cx="2030806" cy="12609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28BA2-99FD-F04A-8515-72ADE92A2487}">
      <dsp:nvSpPr>
        <dsp:cNvPr id="0" name=""/>
        <dsp:cNvSpPr/>
      </dsp:nvSpPr>
      <dsp:spPr>
        <a:xfrm>
          <a:off x="6915641" y="2781718"/>
          <a:ext cx="147015" cy="759344"/>
        </a:xfrm>
        <a:custGeom>
          <a:avLst/>
          <a:gdLst/>
          <a:ahLst/>
          <a:cxnLst/>
          <a:rect l="0" t="0" r="0" b="0"/>
          <a:pathLst>
            <a:path>
              <a:moveTo>
                <a:pt x="147015" y="0"/>
              </a:moveTo>
              <a:lnTo>
                <a:pt x="147015" y="582447"/>
              </a:lnTo>
              <a:lnTo>
                <a:pt x="0" y="582447"/>
              </a:lnTo>
              <a:lnTo>
                <a:pt x="0" y="7593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9BC4-2990-914B-8832-4D9019046AF4}">
      <dsp:nvSpPr>
        <dsp:cNvPr id="0" name=""/>
        <dsp:cNvSpPr/>
      </dsp:nvSpPr>
      <dsp:spPr>
        <a:xfrm>
          <a:off x="4518676" y="1215174"/>
          <a:ext cx="2543979" cy="353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090"/>
              </a:lnTo>
              <a:lnTo>
                <a:pt x="2543979" y="177090"/>
              </a:lnTo>
              <a:lnTo>
                <a:pt x="2543979" y="3539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38918F-4843-EE41-8505-CDD60D0D24D2}">
      <dsp:nvSpPr>
        <dsp:cNvPr id="0" name=""/>
        <dsp:cNvSpPr/>
      </dsp:nvSpPr>
      <dsp:spPr>
        <a:xfrm>
          <a:off x="995600" y="2533957"/>
          <a:ext cx="2733333" cy="1004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590"/>
              </a:lnTo>
              <a:lnTo>
                <a:pt x="2733333" y="827590"/>
              </a:lnTo>
              <a:lnTo>
                <a:pt x="2733333" y="10044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DD725-357B-E041-910A-995350D88FB8}">
      <dsp:nvSpPr>
        <dsp:cNvPr id="0" name=""/>
        <dsp:cNvSpPr/>
      </dsp:nvSpPr>
      <dsp:spPr>
        <a:xfrm>
          <a:off x="850988" y="2533957"/>
          <a:ext cx="144611" cy="1006985"/>
        </a:xfrm>
        <a:custGeom>
          <a:avLst/>
          <a:gdLst/>
          <a:ahLst/>
          <a:cxnLst/>
          <a:rect l="0" t="0" r="0" b="0"/>
          <a:pathLst>
            <a:path>
              <a:moveTo>
                <a:pt x="144611" y="0"/>
              </a:moveTo>
              <a:lnTo>
                <a:pt x="144611" y="830088"/>
              </a:lnTo>
              <a:lnTo>
                <a:pt x="0" y="830088"/>
              </a:lnTo>
              <a:lnTo>
                <a:pt x="0" y="10069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65BD8-5E33-E54E-BF3F-1D82C94DC482}">
      <dsp:nvSpPr>
        <dsp:cNvPr id="0" name=""/>
        <dsp:cNvSpPr/>
      </dsp:nvSpPr>
      <dsp:spPr>
        <a:xfrm>
          <a:off x="995600" y="1215174"/>
          <a:ext cx="3523076" cy="106226"/>
        </a:xfrm>
        <a:custGeom>
          <a:avLst/>
          <a:gdLst/>
          <a:ahLst/>
          <a:cxnLst/>
          <a:rect l="0" t="0" r="0" b="0"/>
          <a:pathLst>
            <a:path>
              <a:moveTo>
                <a:pt x="3523076" y="0"/>
              </a:moveTo>
              <a:lnTo>
                <a:pt x="0" y="0"/>
              </a:lnTo>
              <a:lnTo>
                <a:pt x="0" y="1062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78A177-C07C-BB4F-A3AA-7468D7953B1B}">
      <dsp:nvSpPr>
        <dsp:cNvPr id="0" name=""/>
        <dsp:cNvSpPr/>
      </dsp:nvSpPr>
      <dsp:spPr>
        <a:xfrm>
          <a:off x="3563907" y="2618"/>
          <a:ext cx="1909537" cy="1212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324732-D5CE-2E47-926C-BAC9D85C6FE4}">
      <dsp:nvSpPr>
        <dsp:cNvPr id="0" name=""/>
        <dsp:cNvSpPr/>
      </dsp:nvSpPr>
      <dsp:spPr>
        <a:xfrm>
          <a:off x="3776078" y="204180"/>
          <a:ext cx="1909537" cy="1212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Matter</a:t>
          </a:r>
          <a:endParaRPr lang="en-US" sz="2000" kern="1200" dirty="0"/>
        </a:p>
      </dsp:txBody>
      <dsp:txXfrm>
        <a:off x="3811593" y="239695"/>
        <a:ext cx="1838507" cy="1141526"/>
      </dsp:txXfrm>
    </dsp:sp>
    <dsp:sp modelId="{AFE66324-F1BB-BC48-AE18-76133FCB8831}">
      <dsp:nvSpPr>
        <dsp:cNvPr id="0" name=""/>
        <dsp:cNvSpPr/>
      </dsp:nvSpPr>
      <dsp:spPr>
        <a:xfrm>
          <a:off x="40831" y="1321400"/>
          <a:ext cx="1909537" cy="1212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BFD2C7-E632-0F43-BF0E-610ED137AC93}">
      <dsp:nvSpPr>
        <dsp:cNvPr id="0" name=""/>
        <dsp:cNvSpPr/>
      </dsp:nvSpPr>
      <dsp:spPr>
        <a:xfrm>
          <a:off x="253002" y="1522963"/>
          <a:ext cx="1909537" cy="1212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Pure substances (fixed properties)</a:t>
          </a:r>
          <a:endParaRPr lang="en-US" sz="2000" kern="1200" dirty="0"/>
        </a:p>
      </dsp:txBody>
      <dsp:txXfrm>
        <a:off x="288517" y="1558478"/>
        <a:ext cx="1838507" cy="1141526"/>
      </dsp:txXfrm>
    </dsp:sp>
    <dsp:sp modelId="{AC023091-2F12-864F-A07A-B1453EA8AEEA}">
      <dsp:nvSpPr>
        <dsp:cNvPr id="0" name=""/>
        <dsp:cNvSpPr/>
      </dsp:nvSpPr>
      <dsp:spPr>
        <a:xfrm>
          <a:off x="-103780" y="3540943"/>
          <a:ext cx="1909537" cy="1212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83EFDB-8554-754B-9CB9-D1062EAD68F2}">
      <dsp:nvSpPr>
        <dsp:cNvPr id="0" name=""/>
        <dsp:cNvSpPr/>
      </dsp:nvSpPr>
      <dsp:spPr>
        <a:xfrm>
          <a:off x="108390" y="3742505"/>
          <a:ext cx="1909537" cy="1212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Elements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(one type of atom only) (metals – nonmetals)</a:t>
          </a:r>
          <a:endParaRPr lang="en-US" sz="1600" kern="1200" dirty="0"/>
        </a:p>
      </dsp:txBody>
      <dsp:txXfrm>
        <a:off x="143905" y="3778020"/>
        <a:ext cx="1838507" cy="1141526"/>
      </dsp:txXfrm>
    </dsp:sp>
    <dsp:sp modelId="{6292EC9A-E1C2-A04D-AB05-9F81C32A6C6C}">
      <dsp:nvSpPr>
        <dsp:cNvPr id="0" name=""/>
        <dsp:cNvSpPr/>
      </dsp:nvSpPr>
      <dsp:spPr>
        <a:xfrm>
          <a:off x="2774164" y="3538445"/>
          <a:ext cx="1909537" cy="1212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576CFD-EFD8-8641-87D7-88DF09FF4FC4}">
      <dsp:nvSpPr>
        <dsp:cNvPr id="0" name=""/>
        <dsp:cNvSpPr/>
      </dsp:nvSpPr>
      <dsp:spPr>
        <a:xfrm>
          <a:off x="2986335" y="3740007"/>
          <a:ext cx="1909537" cy="1212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Compounds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(two or more types of atoms chemically combined)</a:t>
          </a:r>
          <a:endParaRPr lang="en-US" sz="1600" kern="1200" dirty="0"/>
        </a:p>
      </dsp:txBody>
      <dsp:txXfrm>
        <a:off x="3021850" y="3775522"/>
        <a:ext cx="1838507" cy="1141526"/>
      </dsp:txXfrm>
    </dsp:sp>
    <dsp:sp modelId="{70821F5D-7401-3B40-ABF8-BBAD74147C0A}">
      <dsp:nvSpPr>
        <dsp:cNvPr id="0" name=""/>
        <dsp:cNvSpPr/>
      </dsp:nvSpPr>
      <dsp:spPr>
        <a:xfrm>
          <a:off x="6107887" y="1569162"/>
          <a:ext cx="1909537" cy="1212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824C00-A12A-524F-B279-A386C3823ABA}">
      <dsp:nvSpPr>
        <dsp:cNvPr id="0" name=""/>
        <dsp:cNvSpPr/>
      </dsp:nvSpPr>
      <dsp:spPr>
        <a:xfrm>
          <a:off x="6320058" y="1770724"/>
          <a:ext cx="1909537" cy="1212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Mixture (have properties of components)</a:t>
          </a:r>
          <a:endParaRPr lang="en-US" sz="2000" kern="1200" dirty="0"/>
        </a:p>
      </dsp:txBody>
      <dsp:txXfrm>
        <a:off x="6355573" y="1806239"/>
        <a:ext cx="1838507" cy="1141526"/>
      </dsp:txXfrm>
    </dsp:sp>
    <dsp:sp modelId="{8D6EB63D-DEE4-E94E-820F-0AED8C4E9AA6}">
      <dsp:nvSpPr>
        <dsp:cNvPr id="0" name=""/>
        <dsp:cNvSpPr/>
      </dsp:nvSpPr>
      <dsp:spPr>
        <a:xfrm>
          <a:off x="5548326" y="3541063"/>
          <a:ext cx="2734629" cy="17284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8A4DA4-E26F-594D-B7A5-10FC857AF5BD}">
      <dsp:nvSpPr>
        <dsp:cNvPr id="0" name=""/>
        <dsp:cNvSpPr/>
      </dsp:nvSpPr>
      <dsp:spPr>
        <a:xfrm>
          <a:off x="5760496" y="3742625"/>
          <a:ext cx="2734629" cy="1728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Elements and compounds mixed together and not chemically combined</a:t>
          </a:r>
          <a:endParaRPr lang="en-US" sz="2000" kern="1200" dirty="0"/>
        </a:p>
      </dsp:txBody>
      <dsp:txXfrm>
        <a:off x="5811120" y="3793249"/>
        <a:ext cx="2633381" cy="1627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04A1A-5CD3-C742-831C-A6DF376EFCE6}" type="datetimeFigureOut">
              <a:rPr lang="en-US" smtClean="0"/>
              <a:pPr/>
              <a:t>9/20/13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9A394-9C0C-624E-9A45-EDDE06D965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halk.co.uk" TargetMode="External"/><Relationship Id="rId3" Type="http://schemas.openxmlformats.org/officeDocument/2006/relationships/hyperlink" Target="mailto:echalk2@dulwich-shanghai.c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Elements, compounds and mixtures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495130" cy="5471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Elements, compounds,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sz="2800" dirty="0" smtClean="0"/>
              <a:t>Use animation “elements, compounds and mixtures” on </a:t>
            </a:r>
            <a:r>
              <a:rPr lang="en-US" sz="2800" dirty="0" smtClean="0">
                <a:hlinkClick r:id="rId2"/>
              </a:rPr>
              <a:t>www.echalk.co.uk</a:t>
            </a:r>
            <a:r>
              <a:rPr lang="en-US" sz="2800" dirty="0" smtClean="0"/>
              <a:t>  to complete the table below. User name = </a:t>
            </a:r>
            <a:r>
              <a:rPr lang="en-US" sz="2800" dirty="0" smtClean="0">
                <a:hlinkClick r:id="rId3"/>
              </a:rPr>
              <a:t>echalk2@dulwich-shanghai.cn</a:t>
            </a:r>
            <a:r>
              <a:rPr lang="en-US" sz="2800" dirty="0" smtClean="0"/>
              <a:t>; pass word is </a:t>
            </a:r>
            <a:r>
              <a:rPr lang="en-US" sz="2800" dirty="0" err="1" smtClean="0"/>
              <a:t>echalk</a:t>
            </a:r>
            <a:endParaRPr lang="en-US" sz="28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675889"/>
              </p:ext>
            </p:extLst>
          </p:nvPr>
        </p:nvGraphicFramePr>
        <p:xfrm>
          <a:off x="1524000" y="3952777"/>
          <a:ext cx="6096000" cy="1752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substance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 and mixtures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page 31 in your textbook to compare compounds and mixtures by completing the table on page 2 in your </a:t>
            </a:r>
            <a:r>
              <a:rPr lang="en-US" smtClean="0"/>
              <a:t>handout</a:t>
            </a:r>
          </a:p>
          <a:p>
            <a:r>
              <a:rPr lang="en-US" smtClean="0"/>
              <a:t>When </a:t>
            </a:r>
            <a:r>
              <a:rPr lang="en-US" dirty="0" smtClean="0"/>
              <a:t>finished: </a:t>
            </a:r>
            <a:r>
              <a:rPr lang="en-US" dirty="0" err="1" smtClean="0"/>
              <a:t>echalk</a:t>
            </a:r>
            <a:r>
              <a:rPr lang="en-US" dirty="0" smtClean="0"/>
              <a:t>: play </a:t>
            </a:r>
            <a:r>
              <a:rPr lang="en-US" dirty="0" err="1" smtClean="0"/>
              <a:t>tetris</a:t>
            </a:r>
            <a:r>
              <a:rPr lang="en-US" dirty="0" smtClean="0"/>
              <a:t> game to “identify elements, compounds and mixtures”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Elements, compounds and mixtures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495130" cy="5471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38" y="1223676"/>
            <a:ext cx="8720004" cy="52819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Element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Substance made of one type of atom</a:t>
            </a:r>
          </a:p>
          <a:p>
            <a:pPr lvl="1">
              <a:buFont typeface="Wingdings" charset="2"/>
              <a:buChar char="§"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Compound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Substance made of two or more different atoms chemically combined</a:t>
            </a:r>
          </a:p>
          <a:p>
            <a:pPr lvl="1">
              <a:buFont typeface="Wingdings" charset="2"/>
              <a:buChar char="§"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Mixture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Substance made from different atoms that have not chemically combined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661" y="3428739"/>
            <a:ext cx="1701800" cy="140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638"/>
            <a:ext cx="9144000" cy="65833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051" y="0"/>
            <a:ext cx="8759041" cy="65956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0"/>
            <a:ext cx="9144000" cy="6540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and mixture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199"/>
          <a:ext cx="8433176" cy="495188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16588"/>
                <a:gridCol w="4216588"/>
              </a:tblGrid>
              <a:tr h="6013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Compound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Mixture</a:t>
                      </a:r>
                      <a:endParaRPr lang="en-US" sz="2800" dirty="0"/>
                    </a:p>
                  </a:txBody>
                  <a:tcPr/>
                </a:tc>
              </a:tr>
              <a:tr h="4350581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400" dirty="0" smtClean="0"/>
                        <a:t>Two</a:t>
                      </a:r>
                      <a:r>
                        <a:rPr lang="en-US" sz="2400" baseline="0" dirty="0" smtClean="0"/>
                        <a:t> or more different atoms chemically combined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Has fixed properties e.g. melting and boiling points, chemical reactions, ..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Has a fixed formula e.g. H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O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Can only be separated with a chemical reaction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400" dirty="0" smtClean="0"/>
                        <a:t>Two</a:t>
                      </a:r>
                      <a:r>
                        <a:rPr lang="en-US" sz="2400" baseline="0" dirty="0" smtClean="0"/>
                        <a:t> or more different atoms mixed together and not chemically combined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Has no fixed properties but the properties of those substances that are in it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Has no formula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aseline="0" dirty="0" smtClean="0"/>
                        <a:t>Can easily be separated as components have not chemically combined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263</Words>
  <Application>Microsoft Macintosh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Elements, compounds and mixtures</vt:lpstr>
      <vt:lpstr>Elements, compounds, mixtures</vt:lpstr>
      <vt:lpstr>Compounds and mixtures</vt:lpstr>
      <vt:lpstr>Elements, compounds and mixtures</vt:lpstr>
      <vt:lpstr>definitions</vt:lpstr>
      <vt:lpstr>Periodic table </vt:lpstr>
      <vt:lpstr>PowerPoint Presentation</vt:lpstr>
      <vt:lpstr>Particle models</vt:lpstr>
      <vt:lpstr>Compound and mixture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Elements, compounds and mixtures</dc:title>
  <dc:creator>Client Admin</dc:creator>
  <cp:lastModifiedBy>Nico Van De Casteele</cp:lastModifiedBy>
  <cp:revision>13</cp:revision>
  <dcterms:created xsi:type="dcterms:W3CDTF">2013-09-05T09:30:33Z</dcterms:created>
  <dcterms:modified xsi:type="dcterms:W3CDTF">2013-09-20T00:30:28Z</dcterms:modified>
</cp:coreProperties>
</file>